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82" r:id="rId2"/>
    <p:sldId id="270" r:id="rId3"/>
    <p:sldId id="272" r:id="rId4"/>
    <p:sldId id="276" r:id="rId5"/>
    <p:sldId id="264" r:id="rId6"/>
    <p:sldId id="266" r:id="rId7"/>
    <p:sldId id="267" r:id="rId8"/>
    <p:sldId id="268" r:id="rId9"/>
    <p:sldId id="269" r:id="rId10"/>
    <p:sldId id="277" r:id="rId11"/>
    <p:sldId id="278" r:id="rId12"/>
    <p:sldId id="274" r:id="rId13"/>
    <p:sldId id="283" r:id="rId14"/>
    <p:sldId id="275" r:id="rId15"/>
    <p:sldId id="271" r:id="rId16"/>
    <p:sldId id="260" r:id="rId17"/>
    <p:sldId id="261" r:id="rId18"/>
    <p:sldId id="262" r:id="rId19"/>
    <p:sldId id="263" r:id="rId20"/>
    <p:sldId id="258" r:id="rId21"/>
    <p:sldId id="28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AEF7C-6830-5C42-BB99-6DD5112A0E6B}">
          <p14:sldIdLst>
            <p14:sldId id="282"/>
            <p14:sldId id="270"/>
            <p14:sldId id="272"/>
            <p14:sldId id="276"/>
            <p14:sldId id="264"/>
            <p14:sldId id="266"/>
            <p14:sldId id="267"/>
            <p14:sldId id="268"/>
            <p14:sldId id="269"/>
            <p14:sldId id="277"/>
            <p14:sldId id="278"/>
            <p14:sldId id="274"/>
            <p14:sldId id="283"/>
            <p14:sldId id="275"/>
          </p14:sldIdLst>
        </p14:section>
        <p14:section name="Code Slides" id="{EF9BBFDA-0E83-DD4D-9DD8-6DA4B01EDA1D}">
          <p14:sldIdLst>
            <p14:sldId id="271"/>
            <p14:sldId id="260"/>
            <p14:sldId id="261"/>
            <p14:sldId id="262"/>
            <p14:sldId id="263"/>
            <p14:sldId id="258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02E"/>
    <a:srgbClr val="B1B3B3"/>
    <a:srgbClr val="13294B"/>
    <a:srgbClr val="C8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95886-B971-1833-81F8-529EB3EACC4B}" v="6" dt="2021-10-21T20:22:32.152"/>
    <p1510:client id="{FE964388-02B2-BE40-BA4B-7F054ACA6FDE}" v="250" dt="2021-10-20T23:00:59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56"/>
    <p:restoredTop sz="94626"/>
  </p:normalViewPr>
  <p:slideViewPr>
    <p:cSldViewPr snapToGrid="0" snapToObjects="1">
      <p:cViewPr varScale="1">
        <p:scale>
          <a:sx n="124" d="100"/>
          <a:sy n="124" d="100"/>
        </p:scale>
        <p:origin x="2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andowski, Brittany" userId="d1ca9bdd-bdfc-40a1-9f7b-74e92bf49a1d" providerId="ADAL" clId="{FE964388-02B2-BE40-BA4B-7F054ACA6FDE}"/>
    <pc:docChg chg="undo custSel addSld modSld sldOrd addSection modSection">
      <pc:chgData name="Lewandowski, Brittany" userId="d1ca9bdd-bdfc-40a1-9f7b-74e92bf49a1d" providerId="ADAL" clId="{FE964388-02B2-BE40-BA4B-7F054ACA6FDE}" dt="2021-10-20T23:03:46.281" v="2015" actId="20577"/>
      <pc:docMkLst>
        <pc:docMk/>
      </pc:docMkLst>
      <pc:sldChg chg="modSp mod">
        <pc:chgData name="Lewandowski, Brittany" userId="d1ca9bdd-bdfc-40a1-9f7b-74e92bf49a1d" providerId="ADAL" clId="{FE964388-02B2-BE40-BA4B-7F054ACA6FDE}" dt="2021-10-12T14:39:21.129" v="411" actId="113"/>
        <pc:sldMkLst>
          <pc:docMk/>
          <pc:sldMk cId="474796762" sldId="256"/>
        </pc:sldMkLst>
        <pc:spChg chg="mod">
          <ac:chgData name="Lewandowski, Brittany" userId="d1ca9bdd-bdfc-40a1-9f7b-74e92bf49a1d" providerId="ADAL" clId="{FE964388-02B2-BE40-BA4B-7F054ACA6FDE}" dt="2021-10-12T14:16:13.490" v="74" actId="208"/>
          <ac:spMkLst>
            <pc:docMk/>
            <pc:sldMk cId="474796762" sldId="256"/>
            <ac:spMk id="4" creationId="{6EC7791C-8362-BA45-A963-EDC8EF2BDF64}"/>
          </ac:spMkLst>
        </pc:spChg>
        <pc:spChg chg="mod">
          <ac:chgData name="Lewandowski, Brittany" userId="d1ca9bdd-bdfc-40a1-9f7b-74e92bf49a1d" providerId="ADAL" clId="{FE964388-02B2-BE40-BA4B-7F054ACA6FDE}" dt="2021-10-12T14:39:21.129" v="411" actId="113"/>
          <ac:spMkLst>
            <pc:docMk/>
            <pc:sldMk cId="474796762" sldId="256"/>
            <ac:spMk id="15" creationId="{CDB6C505-41C3-5941-912D-8FB0A70132FB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44.422" v="109" actId="20578"/>
        <pc:sldMkLst>
          <pc:docMk/>
          <pc:sldMk cId="860375369" sldId="258"/>
        </pc:sldMkLst>
        <pc:spChg chg="mod">
          <ac:chgData name="Lewandowski, Brittany" userId="d1ca9bdd-bdfc-40a1-9f7b-74e92bf49a1d" providerId="ADAL" clId="{FE964388-02B2-BE40-BA4B-7F054ACA6FDE}" dt="2021-10-12T14:17:53.868" v="86" actId="208"/>
          <ac:spMkLst>
            <pc:docMk/>
            <pc:sldMk cId="860375369" sldId="258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511098099" sldId="260"/>
        </pc:sldMkLst>
        <pc:spChg chg="mod">
          <ac:chgData name="Lewandowski, Brittany" userId="d1ca9bdd-bdfc-40a1-9f7b-74e92bf49a1d" providerId="ADAL" clId="{FE964388-02B2-BE40-BA4B-7F054ACA6FDE}" dt="2021-10-12T14:16:58.518" v="78" actId="207"/>
          <ac:spMkLst>
            <pc:docMk/>
            <pc:sldMk cId="511098099" sldId="260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3796965238" sldId="261"/>
        </pc:sldMkLst>
        <pc:spChg chg="mod">
          <ac:chgData name="Lewandowski, Brittany" userId="d1ca9bdd-bdfc-40a1-9f7b-74e92bf49a1d" providerId="ADAL" clId="{FE964388-02B2-BE40-BA4B-7F054ACA6FDE}" dt="2021-10-12T14:17:10.526" v="80" actId="208"/>
          <ac:spMkLst>
            <pc:docMk/>
            <pc:sldMk cId="3796965238" sldId="261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17.023" v="102" actId="20578"/>
        <pc:sldMkLst>
          <pc:docMk/>
          <pc:sldMk cId="2818539238" sldId="262"/>
        </pc:sldMkLst>
        <pc:spChg chg="mod">
          <ac:chgData name="Lewandowski, Brittany" userId="d1ca9bdd-bdfc-40a1-9f7b-74e92bf49a1d" providerId="ADAL" clId="{FE964388-02B2-BE40-BA4B-7F054ACA6FDE}" dt="2021-10-12T14:17:28.048" v="82" actId="208"/>
          <ac:spMkLst>
            <pc:docMk/>
            <pc:sldMk cId="2818539238" sldId="262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32.556" v="106" actId="20578"/>
        <pc:sldMkLst>
          <pc:docMk/>
          <pc:sldMk cId="148882964" sldId="263"/>
        </pc:sldMkLst>
        <pc:spChg chg="mod">
          <ac:chgData name="Lewandowski, Brittany" userId="d1ca9bdd-bdfc-40a1-9f7b-74e92bf49a1d" providerId="ADAL" clId="{FE964388-02B2-BE40-BA4B-7F054ACA6FDE}" dt="2021-10-12T14:17:40.231" v="84" actId="208"/>
          <ac:spMkLst>
            <pc:docMk/>
            <pc:sldMk cId="148882964" sldId="263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4:46.313" v="277" actId="20577"/>
        <pc:sldMkLst>
          <pc:docMk/>
          <pc:sldMk cId="727976005" sldId="264"/>
        </pc:sldMkLst>
        <pc:spChg chg="mod">
          <ac:chgData name="Lewandowski, Brittany" userId="d1ca9bdd-bdfc-40a1-9f7b-74e92bf49a1d" providerId="ADAL" clId="{FE964388-02B2-BE40-BA4B-7F054ACA6FDE}" dt="2021-10-12T14:24:46.313" v="277" actId="20577"/>
          <ac:spMkLst>
            <pc:docMk/>
            <pc:sldMk cId="727976005" sldId="264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46.883" v="77" actId="208"/>
          <ac:spMkLst>
            <pc:docMk/>
            <pc:sldMk cId="727976005" sldId="264"/>
            <ac:spMk id="5" creationId="{42F57D40-1A9E-AB40-BC58-68C81B7BE99F}"/>
          </ac:spMkLst>
        </pc:spChg>
        <pc:spChg chg="mod">
          <ac:chgData name="Lewandowski, Brittany" userId="d1ca9bdd-bdfc-40a1-9f7b-74e92bf49a1d" providerId="ADAL" clId="{FE964388-02B2-BE40-BA4B-7F054ACA6FDE}" dt="2021-10-12T14:24:36.634" v="257" actId="1076"/>
          <ac:spMkLst>
            <pc:docMk/>
            <pc:sldMk cId="727976005" sldId="264"/>
            <ac:spMk id="10" creationId="{6F65D1FD-E0B0-9D4E-91CE-F86AC2635211}"/>
          </ac:spMkLst>
        </pc:spChg>
        <pc:picChg chg="mod">
          <ac:chgData name="Lewandowski, Brittany" userId="d1ca9bdd-bdfc-40a1-9f7b-74e92bf49a1d" providerId="ADAL" clId="{FE964388-02B2-BE40-BA4B-7F054ACA6FDE}" dt="2021-10-12T14:24:04.712" v="214" actId="1076"/>
          <ac:picMkLst>
            <pc:docMk/>
            <pc:sldMk cId="727976005" sldId="264"/>
            <ac:picMk id="9" creationId="{4089824B-0985-7849-A8FC-C9045CA0A42E}"/>
          </ac:picMkLst>
        </pc:picChg>
      </pc:sldChg>
      <pc:sldChg chg="delSp modSp mod">
        <pc:chgData name="Lewandowski, Brittany" userId="d1ca9bdd-bdfc-40a1-9f7b-74e92bf49a1d" providerId="ADAL" clId="{FE964388-02B2-BE40-BA4B-7F054ACA6FDE}" dt="2021-10-12T14:25:16.416" v="310" actId="20577"/>
        <pc:sldMkLst>
          <pc:docMk/>
          <pc:sldMk cId="2683429487" sldId="266"/>
        </pc:sldMkLst>
        <pc:spChg chg="mod">
          <ac:chgData name="Lewandowski, Brittany" userId="d1ca9bdd-bdfc-40a1-9f7b-74e92bf49a1d" providerId="ADAL" clId="{FE964388-02B2-BE40-BA4B-7F054ACA6FDE}" dt="2021-10-12T14:25:16.416" v="310" actId="20577"/>
          <ac:spMkLst>
            <pc:docMk/>
            <pc:sldMk cId="2683429487" sldId="266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17.038" v="81" actId="208"/>
          <ac:spMkLst>
            <pc:docMk/>
            <pc:sldMk cId="2683429487" sldId="266"/>
            <ac:spMk id="5" creationId="{42F57D40-1A9E-AB40-BC58-68C81B7BE99F}"/>
          </ac:spMkLst>
        </pc:spChg>
        <pc:spChg chg="del">
          <ac:chgData name="Lewandowski, Brittany" userId="d1ca9bdd-bdfc-40a1-9f7b-74e92bf49a1d" providerId="ADAL" clId="{FE964388-02B2-BE40-BA4B-7F054ACA6FDE}" dt="2021-10-12T14:24:56.284" v="278" actId="478"/>
          <ac:spMkLst>
            <pc:docMk/>
            <pc:sldMk cId="2683429487" sldId="266"/>
            <ac:spMk id="12" creationId="{ECB07C56-7C00-2546-882A-05D54A0EFD8F}"/>
          </ac:spMkLst>
        </pc:spChg>
        <pc:picChg chg="mod">
          <ac:chgData name="Lewandowski, Brittany" userId="d1ca9bdd-bdfc-40a1-9f7b-74e92bf49a1d" providerId="ADAL" clId="{FE964388-02B2-BE40-BA4B-7F054ACA6FDE}" dt="2021-10-12T14:25:04.984" v="281" actId="1076"/>
          <ac:picMkLst>
            <pc:docMk/>
            <pc:sldMk cId="2683429487" sldId="266"/>
            <ac:picMk id="9" creationId="{A2558070-1DB6-E940-9E51-E0CBD6D273EE}"/>
          </ac:picMkLst>
        </pc:picChg>
        <pc:picChg chg="mod">
          <ac:chgData name="Lewandowski, Brittany" userId="d1ca9bdd-bdfc-40a1-9f7b-74e92bf49a1d" providerId="ADAL" clId="{FE964388-02B2-BE40-BA4B-7F054ACA6FDE}" dt="2021-10-12T14:25:08.677" v="282" actId="1076"/>
          <ac:picMkLst>
            <pc:docMk/>
            <pc:sldMk cId="2683429487" sldId="266"/>
            <ac:picMk id="11" creationId="{951917B3-9BA2-B746-8B9D-07E1A5E1C7E7}"/>
          </ac:picMkLst>
        </pc:picChg>
      </pc:sldChg>
      <pc:sldChg chg="modSp mod modShow">
        <pc:chgData name="Lewandowski, Brittany" userId="d1ca9bdd-bdfc-40a1-9f7b-74e92bf49a1d" providerId="ADAL" clId="{FE964388-02B2-BE40-BA4B-7F054ACA6FDE}" dt="2021-10-20T22:13:49.751" v="412" actId="729"/>
        <pc:sldMkLst>
          <pc:docMk/>
          <pc:sldMk cId="518409734" sldId="267"/>
        </pc:sldMkLst>
        <pc:spChg chg="mod">
          <ac:chgData name="Lewandowski, Brittany" userId="d1ca9bdd-bdfc-40a1-9f7b-74e92bf49a1d" providerId="ADAL" clId="{FE964388-02B2-BE40-BA4B-7F054ACA6FDE}" dt="2021-10-12T14:25:44.300" v="350" actId="20577"/>
          <ac:spMkLst>
            <pc:docMk/>
            <pc:sldMk cId="518409734" sldId="26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34.489" v="83" actId="208"/>
          <ac:spMkLst>
            <pc:docMk/>
            <pc:sldMk cId="518409734" sldId="267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05.660" v="381" actId="20577"/>
        <pc:sldMkLst>
          <pc:docMk/>
          <pc:sldMk cId="145272558" sldId="268"/>
        </pc:sldMkLst>
        <pc:spChg chg="mod">
          <ac:chgData name="Lewandowski, Brittany" userId="d1ca9bdd-bdfc-40a1-9f7b-74e92bf49a1d" providerId="ADAL" clId="{FE964388-02B2-BE40-BA4B-7F054ACA6FDE}" dt="2021-10-12T14:26:05.660" v="381" actId="20577"/>
          <ac:spMkLst>
            <pc:docMk/>
            <pc:sldMk cId="145272558" sldId="268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45.985" v="85" actId="208"/>
          <ac:spMkLst>
            <pc:docMk/>
            <pc:sldMk cId="145272558" sldId="268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19.084" v="403" actId="20577"/>
        <pc:sldMkLst>
          <pc:docMk/>
          <pc:sldMk cId="628475751" sldId="269"/>
        </pc:sldMkLst>
        <pc:spChg chg="mod">
          <ac:chgData name="Lewandowski, Brittany" userId="d1ca9bdd-bdfc-40a1-9f7b-74e92bf49a1d" providerId="ADAL" clId="{FE964388-02B2-BE40-BA4B-7F054ACA6FDE}" dt="2021-10-12T14:26:19.084" v="403" actId="20577"/>
          <ac:spMkLst>
            <pc:docMk/>
            <pc:sldMk cId="628475751" sldId="269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59.546" v="87" actId="208"/>
          <ac:spMkLst>
            <pc:docMk/>
            <pc:sldMk cId="628475751" sldId="269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0:18.747" v="115" actId="2711"/>
        <pc:sldMkLst>
          <pc:docMk/>
          <pc:sldMk cId="1398364008" sldId="270"/>
        </pc:sldMkLst>
        <pc:spChg chg="mod">
          <ac:chgData name="Lewandowski, Brittany" userId="d1ca9bdd-bdfc-40a1-9f7b-74e92bf49a1d" providerId="ADAL" clId="{FE964388-02B2-BE40-BA4B-7F054ACA6FDE}" dt="2021-10-12T14:16:24.894" v="75" actId="208"/>
          <ac:spMkLst>
            <pc:docMk/>
            <pc:sldMk cId="1398364008" sldId="270"/>
            <ac:spMk id="5" creationId="{42F57D40-1A9E-AB40-BC58-68C81B7BE99F}"/>
          </ac:spMkLst>
        </pc:spChg>
        <pc:grpChg chg="mod">
          <ac:chgData name="Lewandowski, Brittany" userId="d1ca9bdd-bdfc-40a1-9f7b-74e92bf49a1d" providerId="ADAL" clId="{FE964388-02B2-BE40-BA4B-7F054ACA6FDE}" dt="2021-10-12T14:13:08.333" v="2" actId="1076"/>
          <ac:grpSpMkLst>
            <pc:docMk/>
            <pc:sldMk cId="1398364008" sldId="270"/>
            <ac:grpSpMk id="4" creationId="{16248B0D-1FB3-8649-8975-35BB2003E7DE}"/>
          </ac:grpSpMkLst>
        </pc:grpChg>
        <pc:graphicFrameChg chg="mod modGraphic">
          <ac:chgData name="Lewandowski, Brittany" userId="d1ca9bdd-bdfc-40a1-9f7b-74e92bf49a1d" providerId="ADAL" clId="{FE964388-02B2-BE40-BA4B-7F054ACA6FDE}" dt="2021-10-12T14:20:18.747" v="115" actId="2711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modSp mod ord">
        <pc:chgData name="Lewandowski, Brittany" userId="d1ca9bdd-bdfc-40a1-9f7b-74e92bf49a1d" providerId="ADAL" clId="{FE964388-02B2-BE40-BA4B-7F054ACA6FDE}" dt="2021-10-12T14:18:48.509" v="96" actId="20578"/>
        <pc:sldMkLst>
          <pc:docMk/>
          <pc:sldMk cId="1915628804" sldId="271"/>
        </pc:sldMkLst>
        <pc:spChg chg="mod">
          <ac:chgData name="Lewandowski, Brittany" userId="d1ca9bdd-bdfc-40a1-9f7b-74e92bf49a1d" providerId="ADAL" clId="{FE964388-02B2-BE40-BA4B-7F054ACA6FDE}" dt="2021-10-12T14:16:37.468" v="76" actId="208"/>
          <ac:spMkLst>
            <pc:docMk/>
            <pc:sldMk cId="1915628804" sldId="271"/>
            <ac:spMk id="5" creationId="{42F57D40-1A9E-AB40-BC58-68C81B7BE99F}"/>
          </ac:spMkLst>
        </pc:spChg>
      </pc:sldChg>
      <pc:sldChg chg="addSp modSp mod modAnim">
        <pc:chgData name="Lewandowski, Brittany" userId="d1ca9bdd-bdfc-40a1-9f7b-74e92bf49a1d" providerId="ADAL" clId="{FE964388-02B2-BE40-BA4B-7F054ACA6FDE}" dt="2021-10-12T14:22:43.635" v="210" actId="20577"/>
        <pc:sldMkLst>
          <pc:docMk/>
          <pc:sldMk cId="2433406536" sldId="272"/>
        </pc:sldMkLst>
        <pc:spChg chg="mod">
          <ac:chgData name="Lewandowski, Brittany" userId="d1ca9bdd-bdfc-40a1-9f7b-74e92bf49a1d" providerId="ADAL" clId="{FE964388-02B2-BE40-BA4B-7F054ACA6FDE}" dt="2021-10-12T14:22:43.635" v="210" actId="20577"/>
          <ac:spMkLst>
            <pc:docMk/>
            <pc:sldMk cId="2433406536" sldId="272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04.994" v="73" actId="208"/>
          <ac:spMkLst>
            <pc:docMk/>
            <pc:sldMk cId="2433406536" sldId="272"/>
            <ac:spMk id="5" creationId="{42F57D40-1A9E-AB40-BC58-68C81B7BE99F}"/>
          </ac:spMkLst>
        </pc:spChg>
        <pc:spChg chg="add mod">
          <ac:chgData name="Lewandowski, Brittany" userId="d1ca9bdd-bdfc-40a1-9f7b-74e92bf49a1d" providerId="ADAL" clId="{FE964388-02B2-BE40-BA4B-7F054ACA6FDE}" dt="2021-10-12T14:15:46.100" v="70" actId="208"/>
          <ac:spMkLst>
            <pc:docMk/>
            <pc:sldMk cId="2433406536" sldId="272"/>
            <ac:spMk id="10" creationId="{B14A502D-54A4-9641-B8C2-C55BB25FA296}"/>
          </ac:spMkLst>
        </pc:spChg>
        <pc:spChg chg="mod">
          <ac:chgData name="Lewandowski, Brittany" userId="d1ca9bdd-bdfc-40a1-9f7b-74e92bf49a1d" providerId="ADAL" clId="{FE964388-02B2-BE40-BA4B-7F054ACA6FDE}" dt="2021-10-12T14:15:50.384" v="71" actId="207"/>
          <ac:spMkLst>
            <pc:docMk/>
            <pc:sldMk cId="2433406536" sldId="272"/>
            <ac:spMk id="14" creationId="{F96E63B4-6BD4-41D8-B273-DABAF69EF62A}"/>
          </ac:spMkLst>
        </pc:spChg>
        <pc:spChg chg="mod">
          <ac:chgData name="Lewandowski, Brittany" userId="d1ca9bdd-bdfc-40a1-9f7b-74e92bf49a1d" providerId="ADAL" clId="{FE964388-02B2-BE40-BA4B-7F054ACA6FDE}" dt="2021-10-12T14:15:54.204" v="72" actId="207"/>
          <ac:spMkLst>
            <pc:docMk/>
            <pc:sldMk cId="2433406536" sldId="272"/>
            <ac:spMk id="15" creationId="{6FB15924-774A-4A38-B84C-25DE6240501B}"/>
          </ac:spMkLst>
        </pc:spChg>
        <pc:spChg chg="add mod">
          <ac:chgData name="Lewandowski, Brittany" userId="d1ca9bdd-bdfc-40a1-9f7b-74e92bf49a1d" providerId="ADAL" clId="{FE964388-02B2-BE40-BA4B-7F054ACA6FDE}" dt="2021-10-12T14:15:41.123" v="69" actId="208"/>
          <ac:spMkLst>
            <pc:docMk/>
            <pc:sldMk cId="2433406536" sldId="272"/>
            <ac:spMk id="16" creationId="{DDA0506D-9AE3-5949-9B40-35EFE2646D4F}"/>
          </ac:spMkLst>
        </pc:spChg>
        <pc:picChg chg="mod">
          <ac:chgData name="Lewandowski, Brittany" userId="d1ca9bdd-bdfc-40a1-9f7b-74e92bf49a1d" providerId="ADAL" clId="{FE964388-02B2-BE40-BA4B-7F054ACA6FDE}" dt="2021-10-12T14:15:18.785" v="63" actId="1076"/>
          <ac:picMkLst>
            <pc:docMk/>
            <pc:sldMk cId="2433406536" sldId="272"/>
            <ac:picMk id="3" creationId="{892C7045-9B31-4B68-A690-246396EFE2E5}"/>
          </ac:picMkLst>
        </pc:picChg>
      </pc:sldChg>
      <pc:sldChg chg="modSp mod ord">
        <pc:chgData name="Lewandowski, Brittany" userId="d1ca9bdd-bdfc-40a1-9f7b-74e92bf49a1d" providerId="ADAL" clId="{FE964388-02B2-BE40-BA4B-7F054ACA6FDE}" dt="2021-10-20T22:50:04.977" v="1704" actId="20578"/>
        <pc:sldMkLst>
          <pc:docMk/>
          <pc:sldMk cId="3668440904" sldId="274"/>
        </pc:sldMkLst>
        <pc:spChg chg="mod">
          <ac:chgData name="Lewandowski, Brittany" userId="d1ca9bdd-bdfc-40a1-9f7b-74e92bf49a1d" providerId="ADAL" clId="{FE964388-02B2-BE40-BA4B-7F054ACA6FDE}" dt="2021-10-12T14:18:04.301" v="88" actId="208"/>
          <ac:spMkLst>
            <pc:docMk/>
            <pc:sldMk cId="3668440904" sldId="274"/>
            <ac:spMk id="5" creationId="{42F57D40-1A9E-AB40-BC58-68C81B7BE99F}"/>
          </ac:spMkLst>
        </pc:spChg>
        <pc:graphicFrameChg chg="mod modGraphic">
          <ac:chgData name="Lewandowski, Brittany" userId="d1ca9bdd-bdfc-40a1-9f7b-74e92bf49a1d" providerId="ADAL" clId="{FE964388-02B2-BE40-BA4B-7F054ACA6FDE}" dt="2021-10-20T22:38:04.336" v="1629" actId="1076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add">
        <pc:chgData name="Lewandowski, Brittany" userId="d1ca9bdd-bdfc-40a1-9f7b-74e92bf49a1d" providerId="ADAL" clId="{FE964388-02B2-BE40-BA4B-7F054ACA6FDE}" dt="2021-10-12T14:18:10.627" v="89"/>
        <pc:sldMkLst>
          <pc:docMk/>
          <pc:sldMk cId="2728016204" sldId="275"/>
        </pc:sldMkLst>
      </pc:sldChg>
      <pc:sldChg chg="addSp delSp modSp add mod delAnim">
        <pc:chgData name="Lewandowski, Brittany" userId="d1ca9bdd-bdfc-40a1-9f7b-74e92bf49a1d" providerId="ADAL" clId="{FE964388-02B2-BE40-BA4B-7F054ACA6FDE}" dt="2021-10-12T14:21:57.467" v="204" actId="20577"/>
        <pc:sldMkLst>
          <pc:docMk/>
          <pc:sldMk cId="1450266603" sldId="276"/>
        </pc:sldMkLst>
        <pc:spChg chg="mod">
          <ac:chgData name="Lewandowski, Brittany" userId="d1ca9bdd-bdfc-40a1-9f7b-74e92bf49a1d" providerId="ADAL" clId="{FE964388-02B2-BE40-BA4B-7F054ACA6FDE}" dt="2021-10-12T14:21:57.467" v="204" actId="20577"/>
          <ac:spMkLst>
            <pc:docMk/>
            <pc:sldMk cId="1450266603" sldId="276"/>
            <ac:spMk id="2" creationId="{14C9AFF6-2564-7B4D-A6E2-7392870F6A91}"/>
          </ac:spMkLst>
        </pc:spChg>
        <pc:spChg chg="del">
          <ac:chgData name="Lewandowski, Brittany" userId="d1ca9bdd-bdfc-40a1-9f7b-74e92bf49a1d" providerId="ADAL" clId="{FE964388-02B2-BE40-BA4B-7F054ACA6FDE}" dt="2021-10-12T14:21:22.845" v="124" actId="478"/>
          <ac:spMkLst>
            <pc:docMk/>
            <pc:sldMk cId="1450266603" sldId="276"/>
            <ac:spMk id="10" creationId="{B14A502D-54A4-9641-B8C2-C55BB25FA296}"/>
          </ac:spMkLst>
        </pc:spChg>
        <pc:spChg chg="del">
          <ac:chgData name="Lewandowski, Brittany" userId="d1ca9bdd-bdfc-40a1-9f7b-74e92bf49a1d" providerId="ADAL" clId="{FE964388-02B2-BE40-BA4B-7F054ACA6FDE}" dt="2021-10-12T14:21:26.799" v="126" actId="478"/>
          <ac:spMkLst>
            <pc:docMk/>
            <pc:sldMk cId="1450266603" sldId="276"/>
            <ac:spMk id="12" creationId="{75774B74-4519-4DCA-9954-C749D68C4E4C}"/>
          </ac:spMkLst>
        </pc:spChg>
        <pc:spChg chg="del">
          <ac:chgData name="Lewandowski, Brittany" userId="d1ca9bdd-bdfc-40a1-9f7b-74e92bf49a1d" providerId="ADAL" clId="{FE964388-02B2-BE40-BA4B-7F054ACA6FDE}" dt="2021-10-12T14:21:31.832" v="130" actId="478"/>
          <ac:spMkLst>
            <pc:docMk/>
            <pc:sldMk cId="1450266603" sldId="276"/>
            <ac:spMk id="13" creationId="{AFAF2A26-50B3-4D93-B0DA-6E74CB0CA571}"/>
          </ac:spMkLst>
        </pc:spChg>
        <pc:spChg chg="del">
          <ac:chgData name="Lewandowski, Brittany" userId="d1ca9bdd-bdfc-40a1-9f7b-74e92bf49a1d" providerId="ADAL" clId="{FE964388-02B2-BE40-BA4B-7F054ACA6FDE}" dt="2021-10-12T14:21:24.389" v="125" actId="478"/>
          <ac:spMkLst>
            <pc:docMk/>
            <pc:sldMk cId="1450266603" sldId="276"/>
            <ac:spMk id="14" creationId="{F96E63B4-6BD4-41D8-B273-DABAF69EF62A}"/>
          </ac:spMkLst>
        </pc:spChg>
        <pc:spChg chg="del">
          <ac:chgData name="Lewandowski, Brittany" userId="d1ca9bdd-bdfc-40a1-9f7b-74e92bf49a1d" providerId="ADAL" clId="{FE964388-02B2-BE40-BA4B-7F054ACA6FDE}" dt="2021-10-12T14:21:33.079" v="131" actId="478"/>
          <ac:spMkLst>
            <pc:docMk/>
            <pc:sldMk cId="1450266603" sldId="276"/>
            <ac:spMk id="15" creationId="{6FB15924-774A-4A38-B84C-25DE6240501B}"/>
          </ac:spMkLst>
        </pc:spChg>
        <pc:spChg chg="del">
          <ac:chgData name="Lewandowski, Brittany" userId="d1ca9bdd-bdfc-40a1-9f7b-74e92bf49a1d" providerId="ADAL" clId="{FE964388-02B2-BE40-BA4B-7F054ACA6FDE}" dt="2021-10-12T14:21:30.084" v="129" actId="478"/>
          <ac:spMkLst>
            <pc:docMk/>
            <pc:sldMk cId="1450266603" sldId="276"/>
            <ac:spMk id="16" creationId="{DDA0506D-9AE3-5949-9B40-35EFE2646D4F}"/>
          </ac:spMkLst>
        </pc:spChg>
        <pc:picChg chg="del">
          <ac:chgData name="Lewandowski, Brittany" userId="d1ca9bdd-bdfc-40a1-9f7b-74e92bf49a1d" providerId="ADAL" clId="{FE964388-02B2-BE40-BA4B-7F054ACA6FDE}" dt="2021-10-12T14:21:21.235" v="123" actId="478"/>
          <ac:picMkLst>
            <pc:docMk/>
            <pc:sldMk cId="1450266603" sldId="276"/>
            <ac:picMk id="3" creationId="{892C7045-9B31-4B68-A690-246396EFE2E5}"/>
          </ac:picMkLst>
        </pc:picChg>
        <pc:picChg chg="del">
          <ac:chgData name="Lewandowski, Brittany" userId="d1ca9bdd-bdfc-40a1-9f7b-74e92bf49a1d" providerId="ADAL" clId="{FE964388-02B2-BE40-BA4B-7F054ACA6FDE}" dt="2021-10-12T14:21:27.865" v="127" actId="478"/>
          <ac:picMkLst>
            <pc:docMk/>
            <pc:sldMk cId="1450266603" sldId="276"/>
            <ac:picMk id="11" creationId="{2BC71B45-2395-4BF3-AA60-810D14A2294F}"/>
          </ac:picMkLst>
        </pc:picChg>
        <pc:picChg chg="add mod">
          <ac:chgData name="Lewandowski, Brittany" userId="d1ca9bdd-bdfc-40a1-9f7b-74e92bf49a1d" providerId="ADAL" clId="{FE964388-02B2-BE40-BA4B-7F054ACA6FDE}" dt="2021-10-12T14:21:40.633" v="132" actId="1076"/>
          <ac:picMkLst>
            <pc:docMk/>
            <pc:sldMk cId="1450266603" sldId="276"/>
            <ac:picMk id="18" creationId="{BFDED14C-226D-8445-93F7-0D612D2577AF}"/>
          </ac:picMkLst>
        </pc:picChg>
      </pc:sldChg>
      <pc:sldChg chg="addSp delSp modSp add mod modNotesTx">
        <pc:chgData name="Lewandowski, Brittany" userId="d1ca9bdd-bdfc-40a1-9f7b-74e92bf49a1d" providerId="ADAL" clId="{FE964388-02B2-BE40-BA4B-7F054ACA6FDE}" dt="2021-10-20T22:55:01.689" v="1833" actId="1076"/>
        <pc:sldMkLst>
          <pc:docMk/>
          <pc:sldMk cId="1539821726" sldId="277"/>
        </pc:sldMkLst>
        <pc:spChg chg="mod">
          <ac:chgData name="Lewandowski, Brittany" userId="d1ca9bdd-bdfc-40a1-9f7b-74e92bf49a1d" providerId="ADAL" clId="{FE964388-02B2-BE40-BA4B-7F054ACA6FDE}" dt="2021-10-20T22:18:22.749" v="597" actId="20577"/>
          <ac:spMkLst>
            <pc:docMk/>
            <pc:sldMk cId="1539821726" sldId="27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5:01.689" v="1833" actId="1076"/>
          <ac:spMkLst>
            <pc:docMk/>
            <pc:sldMk cId="1539821726" sldId="277"/>
            <ac:spMk id="10" creationId="{51AF66A0-9A17-7440-A8C1-B37DB150494D}"/>
          </ac:spMkLst>
        </pc:spChg>
        <pc:picChg chg="add del mod">
          <ac:chgData name="Lewandowski, Brittany" userId="d1ca9bdd-bdfc-40a1-9f7b-74e92bf49a1d" providerId="ADAL" clId="{FE964388-02B2-BE40-BA4B-7F054ACA6FDE}" dt="2021-10-20T22:33:48.857" v="1445" actId="478"/>
          <ac:picMkLst>
            <pc:docMk/>
            <pc:sldMk cId="1539821726" sldId="277"/>
            <ac:picMk id="9" creationId="{6CCA9DBD-560D-1C4D-81C8-BA67268D9557}"/>
          </ac:picMkLst>
        </pc:picChg>
        <pc:picChg chg="del mod">
          <ac:chgData name="Lewandowski, Brittany" userId="d1ca9bdd-bdfc-40a1-9f7b-74e92bf49a1d" providerId="ADAL" clId="{FE964388-02B2-BE40-BA4B-7F054ACA6FDE}" dt="2021-10-20T22:16:58.974" v="538" actId="478"/>
          <ac:picMkLst>
            <pc:docMk/>
            <pc:sldMk cId="1539821726" sldId="277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2:25.400" v="1805" actId="478"/>
          <ac:picMkLst>
            <pc:docMk/>
            <pc:sldMk cId="1539821726" sldId="277"/>
            <ac:picMk id="13" creationId="{16C8B4D3-065B-0045-BE52-21D12893EBD0}"/>
          </ac:picMkLst>
        </pc:picChg>
        <pc:picChg chg="add del mod">
          <ac:chgData name="Lewandowski, Brittany" userId="d1ca9bdd-bdfc-40a1-9f7b-74e92bf49a1d" providerId="ADAL" clId="{FE964388-02B2-BE40-BA4B-7F054ACA6FDE}" dt="2021-10-20T22:53:01.939" v="1814" actId="478"/>
          <ac:picMkLst>
            <pc:docMk/>
            <pc:sldMk cId="1539821726" sldId="277"/>
            <ac:picMk id="15" creationId="{A5F787CF-5D9F-EB49-851A-5FEED38E10E6}"/>
          </ac:picMkLst>
        </pc:picChg>
        <pc:picChg chg="add del mod">
          <ac:chgData name="Lewandowski, Brittany" userId="d1ca9bdd-bdfc-40a1-9f7b-74e92bf49a1d" providerId="ADAL" clId="{FE964388-02B2-BE40-BA4B-7F054ACA6FDE}" dt="2021-10-20T22:53:42.371" v="1820" actId="478"/>
          <ac:picMkLst>
            <pc:docMk/>
            <pc:sldMk cId="1539821726" sldId="277"/>
            <ac:picMk id="17" creationId="{6E42825A-66CA-B44D-9FAE-BFA2CC7B3EAD}"/>
          </ac:picMkLst>
        </pc:picChg>
        <pc:picChg chg="add del mod">
          <ac:chgData name="Lewandowski, Brittany" userId="d1ca9bdd-bdfc-40a1-9f7b-74e92bf49a1d" providerId="ADAL" clId="{FE964388-02B2-BE40-BA4B-7F054ACA6FDE}" dt="2021-10-20T22:53:41.131" v="1819" actId="478"/>
          <ac:picMkLst>
            <pc:docMk/>
            <pc:sldMk cId="1539821726" sldId="277"/>
            <ac:picMk id="19" creationId="{55D2ED7D-8F07-B442-9D7D-21558DA21957}"/>
          </ac:picMkLst>
        </pc:picChg>
        <pc:picChg chg="add mod">
          <ac:chgData name="Lewandowski, Brittany" userId="d1ca9bdd-bdfc-40a1-9f7b-74e92bf49a1d" providerId="ADAL" clId="{FE964388-02B2-BE40-BA4B-7F054ACA6FDE}" dt="2021-10-20T22:53:51.334" v="1823" actId="1076"/>
          <ac:picMkLst>
            <pc:docMk/>
            <pc:sldMk cId="1539821726" sldId="277"/>
            <ac:picMk id="21" creationId="{09F58CD5-2BEB-3244-8489-08416BF32E90}"/>
          </ac:picMkLst>
        </pc:picChg>
        <pc:picChg chg="add del mod">
          <ac:chgData name="Lewandowski, Brittany" userId="d1ca9bdd-bdfc-40a1-9f7b-74e92bf49a1d" providerId="ADAL" clId="{FE964388-02B2-BE40-BA4B-7F054ACA6FDE}" dt="2021-10-20T22:54:48.635" v="1832" actId="478"/>
          <ac:picMkLst>
            <pc:docMk/>
            <pc:sldMk cId="1539821726" sldId="277"/>
            <ac:picMk id="23" creationId="{0B52E0F4-4197-9F4D-BEFC-ECCC793AA628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3:03:46.281" v="2015" actId="20577"/>
        <pc:sldMkLst>
          <pc:docMk/>
          <pc:sldMk cId="2026709061" sldId="278"/>
        </pc:sldMkLst>
        <pc:spChg chg="mod">
          <ac:chgData name="Lewandowski, Brittany" userId="d1ca9bdd-bdfc-40a1-9f7b-74e92bf49a1d" providerId="ADAL" clId="{FE964388-02B2-BE40-BA4B-7F054ACA6FDE}" dt="2021-10-20T22:35:07.829" v="1485" actId="20577"/>
          <ac:spMkLst>
            <pc:docMk/>
            <pc:sldMk cId="2026709061" sldId="278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26:45.264" v="1052"/>
          <ac:spMkLst>
            <pc:docMk/>
            <pc:sldMk cId="2026709061" sldId="278"/>
            <ac:spMk id="10" creationId="{51AF66A0-9A17-7440-A8C1-B37DB150494D}"/>
          </ac:spMkLst>
        </pc:spChg>
        <pc:spChg chg="add mod">
          <ac:chgData name="Lewandowski, Brittany" userId="d1ca9bdd-bdfc-40a1-9f7b-74e92bf49a1d" providerId="ADAL" clId="{FE964388-02B2-BE40-BA4B-7F054ACA6FDE}" dt="2021-10-20T23:03:46.281" v="2015" actId="20577"/>
          <ac:spMkLst>
            <pc:docMk/>
            <pc:sldMk cId="2026709061" sldId="278"/>
            <ac:spMk id="11" creationId="{C74E96C7-616F-5945-A3E7-4A6A1672FB09}"/>
          </ac:spMkLst>
        </pc:spChg>
        <pc:spChg chg="add del mod">
          <ac:chgData name="Lewandowski, Brittany" userId="d1ca9bdd-bdfc-40a1-9f7b-74e92bf49a1d" providerId="ADAL" clId="{FE964388-02B2-BE40-BA4B-7F054ACA6FDE}" dt="2021-10-20T22:38:23.250" v="1631"/>
          <ac:spMkLst>
            <pc:docMk/>
            <pc:sldMk cId="2026709061" sldId="278"/>
            <ac:spMk id="13" creationId="{98AAEDEC-986C-A347-84F8-8DF52C3A1276}"/>
          </ac:spMkLst>
        </pc:spChg>
        <pc:picChg chg="del">
          <ac:chgData name="Lewandowski, Brittany" userId="d1ca9bdd-bdfc-40a1-9f7b-74e92bf49a1d" providerId="ADAL" clId="{FE964388-02B2-BE40-BA4B-7F054ACA6FDE}" dt="2021-10-20T22:17:02.752" v="539" actId="478"/>
          <ac:picMkLst>
            <pc:docMk/>
            <pc:sldMk cId="2026709061" sldId="278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4:28.248" v="1827" actId="478"/>
          <ac:picMkLst>
            <pc:docMk/>
            <pc:sldMk cId="2026709061" sldId="278"/>
            <ac:picMk id="14" creationId="{637DA141-9FF9-AF46-A737-7B5A781048D3}"/>
          </ac:picMkLst>
        </pc:picChg>
        <pc:picChg chg="add mod">
          <ac:chgData name="Lewandowski, Brittany" userId="d1ca9bdd-bdfc-40a1-9f7b-74e92bf49a1d" providerId="ADAL" clId="{FE964388-02B2-BE40-BA4B-7F054ACA6FDE}" dt="2021-10-20T22:54:43.408" v="1831" actId="14100"/>
          <ac:picMkLst>
            <pc:docMk/>
            <pc:sldMk cId="2026709061" sldId="278"/>
            <ac:picMk id="15" creationId="{7D3386C4-5339-604E-BF28-5B327F77CE02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2:51:03.008" v="1798" actId="20577"/>
        <pc:sldMkLst>
          <pc:docMk/>
          <pc:sldMk cId="1792899158" sldId="279"/>
        </pc:sldMkLst>
        <pc:spChg chg="mod">
          <ac:chgData name="Lewandowski, Brittany" userId="d1ca9bdd-bdfc-40a1-9f7b-74e92bf49a1d" providerId="ADAL" clId="{FE964388-02B2-BE40-BA4B-7F054ACA6FDE}" dt="2021-10-20T22:39:02.335" v="1694" actId="20577"/>
          <ac:spMkLst>
            <pc:docMk/>
            <pc:sldMk cId="1792899158" sldId="279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38:56.241" v="1682" actId="478"/>
          <ac:spMkLst>
            <pc:docMk/>
            <pc:sldMk cId="1792899158" sldId="279"/>
            <ac:spMk id="11" creationId="{C74E96C7-616F-5945-A3E7-4A6A1672FB09}"/>
          </ac:spMkLst>
        </pc:spChg>
        <pc:graphicFrameChg chg="add mod modGraphic">
          <ac:chgData name="Lewandowski, Brittany" userId="d1ca9bdd-bdfc-40a1-9f7b-74e92bf49a1d" providerId="ADAL" clId="{FE964388-02B2-BE40-BA4B-7F054ACA6FDE}" dt="2021-10-20T22:51:03.008" v="1798" actId="20577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  <pc:sldChg chg="addSp delSp modSp add mod">
        <pc:chgData name="Lewandowski, Brittany" userId="d1ca9bdd-bdfc-40a1-9f7b-74e92bf49a1d" providerId="ADAL" clId="{FE964388-02B2-BE40-BA4B-7F054ACA6FDE}" dt="2021-10-20T22:59:24.403" v="1954" actId="20577"/>
        <pc:sldMkLst>
          <pc:docMk/>
          <pc:sldMk cId="1591695550" sldId="280"/>
        </pc:sldMkLst>
        <pc:spChg chg="mod">
          <ac:chgData name="Lewandowski, Brittany" userId="d1ca9bdd-bdfc-40a1-9f7b-74e92bf49a1d" providerId="ADAL" clId="{FE964388-02B2-BE40-BA4B-7F054ACA6FDE}" dt="2021-10-20T22:55:28.427" v="1838" actId="20577"/>
          <ac:spMkLst>
            <pc:docMk/>
            <pc:sldMk cId="1591695550" sldId="280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9:24.403" v="1954" actId="20577"/>
          <ac:spMkLst>
            <pc:docMk/>
            <pc:sldMk cId="1591695550" sldId="280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2:57:51.086" v="1851" actId="1076"/>
          <ac:spMkLst>
            <pc:docMk/>
            <pc:sldMk cId="1591695550" sldId="280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2:58:29.774" v="1863" actId="255"/>
          <ac:spMkLst>
            <pc:docMk/>
            <pc:sldMk cId="1591695550" sldId="280"/>
            <ac:spMk id="10" creationId="{8AF0BE33-B339-094D-B2D4-53959C48E915}"/>
          </ac:spMkLst>
        </pc:spChg>
        <pc:spChg chg="add del mod">
          <ac:chgData name="Lewandowski, Brittany" userId="d1ca9bdd-bdfc-40a1-9f7b-74e92bf49a1d" providerId="ADAL" clId="{FE964388-02B2-BE40-BA4B-7F054ACA6FDE}" dt="2021-10-20T22:58:02.733" v="1861"/>
          <ac:spMkLst>
            <pc:docMk/>
            <pc:sldMk cId="1591695550" sldId="280"/>
            <ac:spMk id="11" creationId="{CE07FE07-31A9-1D49-959A-6C57A122481A}"/>
          </ac:spMkLst>
        </pc:spChg>
      </pc:sldChg>
      <pc:sldChg chg="addSp delSp modSp add mod">
        <pc:chgData name="Lewandowski, Brittany" userId="d1ca9bdd-bdfc-40a1-9f7b-74e92bf49a1d" providerId="ADAL" clId="{FE964388-02B2-BE40-BA4B-7F054ACA6FDE}" dt="2021-10-20T23:01:07.248" v="2011"/>
        <pc:sldMkLst>
          <pc:docMk/>
          <pc:sldMk cId="3740885141" sldId="281"/>
        </pc:sldMkLst>
        <pc:spChg chg="mod">
          <ac:chgData name="Lewandowski, Brittany" userId="d1ca9bdd-bdfc-40a1-9f7b-74e92bf49a1d" providerId="ADAL" clId="{FE964388-02B2-BE40-BA4B-7F054ACA6FDE}" dt="2021-10-20T22:55:31.280" v="1840" actId="20577"/>
          <ac:spMkLst>
            <pc:docMk/>
            <pc:sldMk cId="3740885141" sldId="281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3:01:07.248" v="2011"/>
          <ac:spMkLst>
            <pc:docMk/>
            <pc:sldMk cId="3740885141" sldId="281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3:01:03.910" v="2009" actId="1076"/>
          <ac:spMkLst>
            <pc:docMk/>
            <pc:sldMk cId="3740885141" sldId="281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3:00:20.001" v="2006" actId="20577"/>
          <ac:spMkLst>
            <pc:docMk/>
            <pc:sldMk cId="3740885141" sldId="281"/>
            <ac:spMk id="10" creationId="{87A3D1B0-0E4D-9D42-9120-0293F4ABB36F}"/>
          </ac:spMkLst>
        </pc:spChg>
      </pc:sldChg>
    </pc:docChg>
  </pc:docChgLst>
  <pc:docChgLst>
    <pc:chgData name="Lewandowski, Brittany" userId="S::blewandowski@smu.edu::d1ca9bdd-bdfc-40a1-9f7b-74e92bf49a1d" providerId="AD" clId="Web-{46995886-B971-1833-81F8-529EB3EACC4B}"/>
    <pc:docChg chg="delSld modSld sldOrd modSection">
      <pc:chgData name="Lewandowski, Brittany" userId="S::blewandowski@smu.edu::d1ca9bdd-bdfc-40a1-9f7b-74e92bf49a1d" providerId="AD" clId="Web-{46995886-B971-1833-81F8-529EB3EACC4B}" dt="2021-10-21T20:22:32.152" v="138"/>
      <pc:docMkLst>
        <pc:docMk/>
      </pc:docMkLst>
      <pc:sldChg chg="modSp ord">
        <pc:chgData name="Lewandowski, Brittany" userId="S::blewandowski@smu.edu::d1ca9bdd-bdfc-40a1-9f7b-74e92bf49a1d" providerId="AD" clId="Web-{46995886-B971-1833-81F8-529EB3EACC4B}" dt="2021-10-21T20:22:29.480" v="137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46995886-B971-1833-81F8-529EB3EACC4B}" dt="2021-10-21T20:22:29.480" v="137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modSp del ord">
        <pc:chgData name="Lewandowski, Brittany" userId="S::blewandowski@smu.edu::d1ca9bdd-bdfc-40a1-9f7b-74e92bf49a1d" providerId="AD" clId="Web-{46995886-B971-1833-81F8-529EB3EACC4B}" dt="2021-10-21T20:22:32.152" v="138"/>
        <pc:sldMkLst>
          <pc:docMk/>
          <pc:sldMk cId="1792899158" sldId="279"/>
        </pc:sldMkLst>
        <pc:spChg chg="mod">
          <ac:chgData name="Lewandowski, Brittany" userId="S::blewandowski@smu.edu::d1ca9bdd-bdfc-40a1-9f7b-74e92bf49a1d" providerId="AD" clId="Web-{46995886-B971-1833-81F8-529EB3EACC4B}" dt="2021-10-21T20:19:54.924" v="19" actId="20577"/>
          <ac:spMkLst>
            <pc:docMk/>
            <pc:sldMk cId="1792899158" sldId="279"/>
            <ac:spMk id="2" creationId="{14C9AFF6-2564-7B4D-A6E2-7392870F6A91}"/>
          </ac:spMkLst>
        </pc:spChg>
        <pc:graphicFrameChg chg="mod modGraphic">
          <ac:chgData name="Lewandowski, Brittany" userId="S::blewandowski@smu.edu::d1ca9bdd-bdfc-40a1-9f7b-74e92bf49a1d" providerId="AD" clId="Web-{46995886-B971-1833-81F8-529EB3EACC4B}" dt="2021-10-21T20:21:14.226" v="48" actId="1076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F84096A5-A8B8-44D0-AEE5-EEA45E6C3839}"/>
    <pc:docChg chg="delSld modSld">
      <pc:chgData name="Lewandowski, Brittany" userId="S::blewandowski@smu.edu::d1ca9bdd-bdfc-40a1-9f7b-74e92bf49a1d" providerId="AD" clId="Web-{F84096A5-A8B8-44D0-AEE5-EEA45E6C3839}" dt="2021-10-11T19:03:02.261" v="6"/>
      <pc:docMkLst>
        <pc:docMk/>
      </pc:docMkLst>
      <pc:sldChg chg="mod modShow">
        <pc:chgData name="Lewandowski, Brittany" userId="S::blewandowski@smu.edu::d1ca9bdd-bdfc-40a1-9f7b-74e92bf49a1d" providerId="AD" clId="Web-{F84096A5-A8B8-44D0-AEE5-EEA45E6C3839}" dt="2021-10-11T19:03:02.261" v="6"/>
        <pc:sldMkLst>
          <pc:docMk/>
          <pc:sldMk cId="860375369" sldId="258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6.698" v="2"/>
        <pc:sldMkLst>
          <pc:docMk/>
          <pc:sldMk cId="511098099" sldId="260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0.995" v="3"/>
        <pc:sldMkLst>
          <pc:docMk/>
          <pc:sldMk cId="3796965238" sldId="261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5.151" v="4"/>
        <pc:sldMkLst>
          <pc:docMk/>
          <pc:sldMk cId="2818539238" sldId="262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8.417" v="5"/>
        <pc:sldMkLst>
          <pc:docMk/>
          <pc:sldMk cId="148882964" sldId="263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3.166" v="1"/>
        <pc:sldMkLst>
          <pc:docMk/>
          <pc:sldMk cId="1915628804" sldId="271"/>
        </pc:sldMkLst>
      </pc:sldChg>
      <pc:sldChg chg="del">
        <pc:chgData name="Lewandowski, Brittany" userId="S::blewandowski@smu.edu::d1ca9bdd-bdfc-40a1-9f7b-74e92bf49a1d" providerId="AD" clId="Web-{F84096A5-A8B8-44D0-AEE5-EEA45E6C3839}" dt="2021-10-11T19:01:53.725" v="0"/>
        <pc:sldMkLst>
          <pc:docMk/>
          <pc:sldMk cId="3177574906" sldId="273"/>
        </pc:sldMkLst>
      </pc:sldChg>
    </pc:docChg>
  </pc:docChgLst>
  <pc:docChgLst>
    <pc:chgData name="Lewandowski, Brittany" userId="S::blewandowski@smu.edu::d1ca9bdd-bdfc-40a1-9f7b-74e92bf49a1d" providerId="AD" clId="Web-{0F54C019-9E56-1721-463F-94FA31D00D78}"/>
    <pc:docChg chg="modSld">
      <pc:chgData name="Lewandowski, Brittany" userId="S::blewandowski@smu.edu::d1ca9bdd-bdfc-40a1-9f7b-74e92bf49a1d" providerId="AD" clId="Web-{0F54C019-9E56-1721-463F-94FA31D00D78}" dt="2021-10-11T22:58:25.567" v="0" actId="20577"/>
      <pc:docMkLst>
        <pc:docMk/>
      </pc:docMkLst>
      <pc:sldChg chg="modSp">
        <pc:chgData name="Lewandowski, Brittany" userId="S::blewandowski@smu.edu::d1ca9bdd-bdfc-40a1-9f7b-74e92bf49a1d" providerId="AD" clId="Web-{0F54C019-9E56-1721-463F-94FA31D00D78}" dt="2021-10-11T22:58:25.567" v="0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0F54C019-9E56-1721-463F-94FA31D00D78}" dt="2021-10-11T22:58:25.567" v="0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0B71215A-6F9E-4A7D-8B2E-27C5C0C68D8E}"/>
    <pc:docChg chg="addSld delSld modSld sldOrd">
      <pc:chgData name="Lewandowski, Brittany" userId="S::blewandowski@smu.edu::d1ca9bdd-bdfc-40a1-9f7b-74e92bf49a1d" providerId="AD" clId="Web-{0B71215A-6F9E-4A7D-8B2E-27C5C0C68D8E}" dt="2021-10-08T01:38:33.811" v="315" actId="20577"/>
      <pc:docMkLst>
        <pc:docMk/>
      </pc:docMkLst>
      <pc:sldChg chg="modSp del ord">
        <pc:chgData name="Lewandowski, Brittany" userId="S::blewandowski@smu.edu::d1ca9bdd-bdfc-40a1-9f7b-74e92bf49a1d" providerId="AD" clId="Web-{0B71215A-6F9E-4A7D-8B2E-27C5C0C68D8E}" dt="2021-10-08T01:24:10.006" v="225"/>
        <pc:sldMkLst>
          <pc:docMk/>
          <pc:sldMk cId="1315795753" sldId="257"/>
        </pc:sldMkLst>
        <pc:spChg chg="mod">
          <ac:chgData name="Lewandowski, Brittany" userId="S::blewandowski@smu.edu::d1ca9bdd-bdfc-40a1-9f7b-74e92bf49a1d" providerId="AD" clId="Web-{0B71215A-6F9E-4A7D-8B2E-27C5C0C68D8E}" dt="2021-10-08T01:13:34.660" v="77" actId="20577"/>
          <ac:spMkLst>
            <pc:docMk/>
            <pc:sldMk cId="1315795753" sldId="257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3:02.894" v="63" actId="20577"/>
          <ac:spMkLst>
            <pc:docMk/>
            <pc:sldMk cId="1315795753" sldId="257"/>
            <ac:spMk id="9" creationId="{B737C17A-A924-8444-B38A-D0C68F6502A7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6:32.306" v="127" actId="1076"/>
          <ac:spMkLst>
            <pc:docMk/>
            <pc:sldMk cId="1315795753" sldId="257"/>
            <ac:spMk id="10" creationId="{0EFC4D99-B01E-4F4A-8F56-EE4CF5CC00D0}"/>
          </ac:spMkLst>
        </pc:spChg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17:13.682" v="161" actId="20577"/>
        <pc:sldMkLst>
          <pc:docMk/>
          <pc:sldMk cId="1398364008" sldId="270"/>
        </pc:sldMkLst>
        <pc:spChg chg="mod">
          <ac:chgData name="Lewandowski, Brittany" userId="S::blewandowski@smu.edu::d1ca9bdd-bdfc-40a1-9f7b-74e92bf49a1d" providerId="AD" clId="Web-{0B71215A-6F9E-4A7D-8B2E-27C5C0C68D8E}" dt="2021-10-08T01:02:16.923" v="11" actId="20577"/>
          <ac:spMkLst>
            <pc:docMk/>
            <pc:sldMk cId="1398364008" sldId="270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02:21.954" v="13" actId="20577"/>
          <ac:spMkLst>
            <pc:docMk/>
            <pc:sldMk cId="1398364008" sldId="270"/>
            <ac:spMk id="9" creationId="{B737C17A-A924-8444-B38A-D0C68F6502A7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02:37.798" v="15"/>
          <ac:spMkLst>
            <pc:docMk/>
            <pc:sldMk cId="1398364008" sldId="270"/>
            <ac:spMk id="10" creationId="{0EFC4D99-B01E-4F4A-8F56-EE4CF5CC00D0}"/>
          </ac:spMkLst>
        </pc:spChg>
        <pc:spChg chg="add del mod">
          <ac:chgData name="Lewandowski, Brittany" userId="S::blewandowski@smu.edu::d1ca9bdd-bdfc-40a1-9f7b-74e92bf49a1d" providerId="AD" clId="Web-{0B71215A-6F9E-4A7D-8B2E-27C5C0C68D8E}" dt="2021-10-08T01:06:24.804" v="28"/>
          <ac:spMkLst>
            <pc:docMk/>
            <pc:sldMk cId="1398364008" sldId="270"/>
            <ac:spMk id="81" creationId="{7BA45D30-2D78-427F-8273-BDA38E7532F6}"/>
          </ac:spMkLst>
        </pc:spChg>
        <pc:graphicFrameChg chg="add mod modGraphic">
          <ac:chgData name="Lewandowski, Brittany" userId="S::blewandowski@smu.edu::d1ca9bdd-bdfc-40a1-9f7b-74e92bf49a1d" providerId="AD" clId="Web-{0B71215A-6F9E-4A7D-8B2E-27C5C0C68D8E}" dt="2021-10-08T01:17:13.682" v="161" actId="20577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add replId">
        <pc:chgData name="Lewandowski, Brittany" userId="S::blewandowski@smu.edu::d1ca9bdd-bdfc-40a1-9f7b-74e92bf49a1d" providerId="AD" clId="Web-{0B71215A-6F9E-4A7D-8B2E-27C5C0C68D8E}" dt="2021-10-08T01:12:55.815" v="59"/>
        <pc:sldMkLst>
          <pc:docMk/>
          <pc:sldMk cId="1915628804" sldId="271"/>
        </pc:sldMkLst>
      </pc:sldChg>
      <pc:sldChg chg="addSp delSp modSp add del replId">
        <pc:chgData name="Lewandowski, Brittany" userId="S::blewandowski@smu.edu::d1ca9bdd-bdfc-40a1-9f7b-74e92bf49a1d" providerId="AD" clId="Web-{0B71215A-6F9E-4A7D-8B2E-27C5C0C68D8E}" dt="2021-10-08T01:12:39.221" v="55"/>
        <pc:sldMkLst>
          <pc:docMk/>
          <pc:sldMk cId="3224537887" sldId="271"/>
        </pc:sldMkLst>
        <pc:spChg chg="mod">
          <ac:chgData name="Lewandowski, Brittany" userId="S::blewandowski@smu.edu::d1ca9bdd-bdfc-40a1-9f7b-74e92bf49a1d" providerId="AD" clId="Web-{0B71215A-6F9E-4A7D-8B2E-27C5C0C68D8E}" dt="2021-10-08T01:06:38.227" v="37" actId="20577"/>
          <ac:spMkLst>
            <pc:docMk/>
            <pc:sldMk cId="3224537887" sldId="271"/>
            <ac:spMk id="2" creationId="{14C9AFF6-2564-7B4D-A6E2-7392870F6A91}"/>
          </ac:spMkLst>
        </pc:spChg>
        <pc:spChg chg="ord">
          <ac:chgData name="Lewandowski, Brittany" userId="S::blewandowski@smu.edu::d1ca9bdd-bdfc-40a1-9f7b-74e92bf49a1d" providerId="AD" clId="Web-{0B71215A-6F9E-4A7D-8B2E-27C5C0C68D8E}" dt="2021-10-08T01:07:55.369" v="47"/>
          <ac:spMkLst>
            <pc:docMk/>
            <pc:sldMk cId="3224537887" sldId="271"/>
            <ac:spMk id="5" creationId="{42F57D40-1A9E-AB40-BC58-68C81B7BE99F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08:10.667" v="49" actId="14100"/>
          <ac:grpSpMkLst>
            <pc:docMk/>
            <pc:sldMk cId="3224537887" sldId="271"/>
            <ac:grpSpMk id="4" creationId="{16248B0D-1FB3-8649-8975-35BB2003E7DE}"/>
          </ac:grpSpMkLst>
        </pc:grpChg>
        <pc:graphicFrameChg chg="del">
          <ac:chgData name="Lewandowski, Brittany" userId="S::blewandowski@smu.edu::d1ca9bdd-bdfc-40a1-9f7b-74e92bf49a1d" providerId="AD" clId="Web-{0B71215A-6F9E-4A7D-8B2E-27C5C0C68D8E}" dt="2021-10-08T01:06:40.649" v="38"/>
          <ac:graphicFrameMkLst>
            <pc:docMk/>
            <pc:sldMk cId="3224537887" sldId="271"/>
            <ac:graphicFrameMk id="3" creationId="{7FC1195D-4CB6-4F6B-9EFB-C5BE8D3ACB6F}"/>
          </ac:graphicFrameMkLst>
        </pc:graphicFrameChg>
        <pc:picChg chg="add mod">
          <ac:chgData name="Lewandowski, Brittany" userId="S::blewandowski@smu.edu::d1ca9bdd-bdfc-40a1-9f7b-74e92bf49a1d" providerId="AD" clId="Web-{0B71215A-6F9E-4A7D-8B2E-27C5C0C68D8E}" dt="2021-10-08T01:08:26.777" v="54" actId="14100"/>
          <ac:picMkLst>
            <pc:docMk/>
            <pc:sldMk cId="3224537887" sldId="271"/>
            <ac:picMk id="17" creationId="{4796B809-5161-49B1-9978-52404BE938D3}"/>
          </ac:picMkLst>
        </pc:picChg>
      </pc:sldChg>
      <pc:sldChg chg="new del ord">
        <pc:chgData name="Lewandowski, Brittany" userId="S::blewandowski@smu.edu::d1ca9bdd-bdfc-40a1-9f7b-74e92bf49a1d" providerId="AD" clId="Web-{0B71215A-6F9E-4A7D-8B2E-27C5C0C68D8E}" dt="2021-10-08T01:12:53.456" v="58"/>
        <pc:sldMkLst>
          <pc:docMk/>
          <pc:sldMk cId="4012735006" sldId="271"/>
        </pc:sldMkLst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25:04.663" v="229" actId="1076"/>
        <pc:sldMkLst>
          <pc:docMk/>
          <pc:sldMk cId="2433406536" sldId="272"/>
        </pc:sldMkLst>
        <pc:spChg chg="mod">
          <ac:chgData name="Lewandowski, Brittany" userId="S::blewandowski@smu.edu::d1ca9bdd-bdfc-40a1-9f7b-74e92bf49a1d" providerId="AD" clId="Web-{0B71215A-6F9E-4A7D-8B2E-27C5C0C68D8E}" dt="2021-10-08T01:18:52.481" v="176" actId="20577"/>
          <ac:spMkLst>
            <pc:docMk/>
            <pc:sldMk cId="2433406536" sldId="272"/>
            <ac:spMk id="2" creationId="{14C9AFF6-2564-7B4D-A6E2-7392870F6A91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17:33.385" v="171"/>
          <ac:spMkLst>
            <pc:docMk/>
            <pc:sldMk cId="2433406536" sldId="272"/>
            <ac:spMk id="10" creationId="{0EFC4D99-B01E-4F4A-8F56-EE4CF5CC00D0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1:37.783" v="207" actId="20577"/>
          <ac:spMkLst>
            <pc:docMk/>
            <pc:sldMk cId="2433406536" sldId="272"/>
            <ac:spMk id="12" creationId="{75774B74-4519-4DCA-9954-C749D68C4E4C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5.255" v="224" actId="1076"/>
          <ac:spMkLst>
            <pc:docMk/>
            <pc:sldMk cId="2433406536" sldId="272"/>
            <ac:spMk id="13" creationId="{AFAF2A26-50B3-4D93-B0DA-6E74CB0CA571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16.864" v="221"/>
          <ac:spMkLst>
            <pc:docMk/>
            <pc:sldMk cId="2433406536" sldId="272"/>
            <ac:spMk id="14" creationId="{F96E63B4-6BD4-41D8-B273-DABAF69EF62A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0.723" v="223" actId="1076"/>
          <ac:spMkLst>
            <pc:docMk/>
            <pc:sldMk cId="2433406536" sldId="272"/>
            <ac:spMk id="15" creationId="{6FB15924-774A-4A38-B84C-25DE6240501B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25:04.663" v="229" actId="1076"/>
          <ac:grpSpMkLst>
            <pc:docMk/>
            <pc:sldMk cId="2433406536" sldId="272"/>
            <ac:grpSpMk id="4" creationId="{16248B0D-1FB3-8649-8975-35BB2003E7DE}"/>
          </ac:grpSpMkLst>
        </pc:grpChg>
        <pc:picChg chg="add mod">
          <ac:chgData name="Lewandowski, Brittany" userId="S::blewandowski@smu.edu::d1ca9bdd-bdfc-40a1-9f7b-74e92bf49a1d" providerId="AD" clId="Web-{0B71215A-6F9E-4A7D-8B2E-27C5C0C68D8E}" dt="2021-10-08T01:22:48.691" v="215" actId="1076"/>
          <ac:picMkLst>
            <pc:docMk/>
            <pc:sldMk cId="2433406536" sldId="272"/>
            <ac:picMk id="3" creationId="{892C7045-9B31-4B68-A690-246396EFE2E5}"/>
          </ac:picMkLst>
        </pc:picChg>
        <pc:picChg chg="add mod">
          <ac:chgData name="Lewandowski, Brittany" userId="S::blewandowski@smu.edu::d1ca9bdd-bdfc-40a1-9f7b-74e92bf49a1d" providerId="AD" clId="Web-{0B71215A-6F9E-4A7D-8B2E-27C5C0C68D8E}" dt="2021-10-08T01:19:24.279" v="186" actId="1076"/>
          <ac:picMkLst>
            <pc:docMk/>
            <pc:sldMk cId="2433406536" sldId="272"/>
            <ac:picMk id="11" creationId="{2BC71B45-2395-4BF3-AA60-810D14A2294F}"/>
          </ac:picMkLst>
        </pc:picChg>
      </pc:sldChg>
      <pc:sldChg chg="add del replId">
        <pc:chgData name="Lewandowski, Brittany" userId="S::blewandowski@smu.edu::d1ca9bdd-bdfc-40a1-9f7b-74e92bf49a1d" providerId="AD" clId="Web-{0B71215A-6F9E-4A7D-8B2E-27C5C0C68D8E}" dt="2021-10-08T01:21:13.313" v="197"/>
        <pc:sldMkLst>
          <pc:docMk/>
          <pc:sldMk cId="526830120" sldId="273"/>
        </pc:sldMkLst>
      </pc:sldChg>
      <pc:sldChg chg="add ord replId">
        <pc:chgData name="Lewandowski, Brittany" userId="S::blewandowski@smu.edu::d1ca9bdd-bdfc-40a1-9f7b-74e92bf49a1d" providerId="AD" clId="Web-{0B71215A-6F9E-4A7D-8B2E-27C5C0C68D8E}" dt="2021-10-08T01:24:25.772" v="227"/>
        <pc:sldMkLst>
          <pc:docMk/>
          <pc:sldMk cId="3177574906" sldId="273"/>
        </pc:sldMkLst>
      </pc:sldChg>
      <pc:sldChg chg="modSp add ord replId">
        <pc:chgData name="Lewandowski, Brittany" userId="S::blewandowski@smu.edu::d1ca9bdd-bdfc-40a1-9f7b-74e92bf49a1d" providerId="AD" clId="Web-{0B71215A-6F9E-4A7D-8B2E-27C5C0C68D8E}" dt="2021-10-08T01:38:33.811" v="315" actId="20577"/>
        <pc:sldMkLst>
          <pc:docMk/>
          <pc:sldMk cId="3668440904" sldId="274"/>
        </pc:sldMkLst>
        <pc:spChg chg="mod">
          <ac:chgData name="Lewandowski, Brittany" userId="S::blewandowski@smu.edu::d1ca9bdd-bdfc-40a1-9f7b-74e92bf49a1d" providerId="AD" clId="Web-{0B71215A-6F9E-4A7D-8B2E-27C5C0C68D8E}" dt="2021-10-08T01:35:17.009" v="240" actId="20577"/>
          <ac:spMkLst>
            <pc:docMk/>
            <pc:sldMk cId="3668440904" sldId="274"/>
            <ac:spMk id="2" creationId="{14C9AFF6-2564-7B4D-A6E2-7392870F6A91}"/>
          </ac:spMkLst>
        </pc:spChg>
        <pc:graphicFrameChg chg="modGraphic">
          <ac:chgData name="Lewandowski, Brittany" userId="S::blewandowski@smu.edu::d1ca9bdd-bdfc-40a1-9f7b-74e92bf49a1d" providerId="AD" clId="Web-{0B71215A-6F9E-4A7D-8B2E-27C5C0C68D8E}" dt="2021-10-08T01:38:33.811" v="315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Our Approach 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BF7DBD07-87D4-44AC-8758-734E2123BA23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Discuss Findings</a:t>
          </a:r>
        </a:p>
      </dgm:t>
    </dgm:pt>
    <dgm:pt modelId="{172BA5F3-E3B6-453B-AC0A-7B19DCD9AEAA}" type="parTrans" cxnId="{C19F6E34-CD52-416B-9B12-6987B0A87FD6}">
      <dgm:prSet/>
      <dgm:spPr/>
      <dgm:t>
        <a:bodyPr/>
        <a:lstStyle/>
        <a:p>
          <a:endParaRPr lang="en-US"/>
        </a:p>
      </dgm:t>
    </dgm:pt>
    <dgm:pt modelId="{E73CC9A4-93AB-4104-B6BA-2410528D7EBF}" type="sibTrans" cxnId="{C19F6E34-CD52-416B-9B12-6987B0A87FD6}">
      <dgm:prSet/>
      <dgm:spPr/>
      <dgm:t>
        <a:bodyPr/>
        <a:lstStyle/>
        <a:p>
          <a:endParaRPr lang="en-US"/>
        </a:p>
      </dgm:t>
    </dgm:pt>
    <dgm:pt modelId="{11962CB6-2D1B-4C7D-8E0F-480F8967FEF7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Provide Recommendations</a:t>
          </a:r>
        </a:p>
      </dgm:t>
    </dgm:pt>
    <dgm:pt modelId="{E7120F27-D643-41E1-810B-2A7A4D17B906}" type="parTrans" cxnId="{3DEDB0EB-5F54-44FD-9AB4-E2DF4620FE74}">
      <dgm:prSet/>
      <dgm:spPr/>
      <dgm:t>
        <a:bodyPr/>
        <a:lstStyle/>
        <a:p>
          <a:endParaRPr lang="en-US"/>
        </a:p>
      </dgm:t>
    </dgm:pt>
    <dgm:pt modelId="{305F27B6-2C7E-47D1-8130-EB522063853B}" type="sibTrans" cxnId="{3DEDB0EB-5F54-44FD-9AB4-E2DF4620FE74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4E59F856-2BD7-4C1A-A4CE-772183E7213F}" type="pres">
      <dgm:prSet presAssocID="{BF7DBD07-87D4-44AC-8758-734E2123BA23}" presName="parentLin" presStyleCnt="0"/>
      <dgm:spPr/>
    </dgm:pt>
    <dgm:pt modelId="{A3DF5E47-EC3D-415A-9E5F-145E6E8C250B}" type="pres">
      <dgm:prSet presAssocID="{BF7DBD07-87D4-44AC-8758-734E2123BA23}" presName="parentLeftMargin" presStyleLbl="node1" presStyleIdx="0" presStyleCnt="3"/>
      <dgm:spPr/>
    </dgm:pt>
    <dgm:pt modelId="{3F24F8DA-D43B-4453-AD56-FD623C3A4EF3}" type="pres">
      <dgm:prSet presAssocID="{BF7DBD07-87D4-44AC-8758-734E2123BA2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1F4ABC-7F7A-49A0-ADD3-7DD63A73F56D}" type="pres">
      <dgm:prSet presAssocID="{BF7DBD07-87D4-44AC-8758-734E2123BA23}" presName="negativeSpace" presStyleCnt="0"/>
      <dgm:spPr/>
    </dgm:pt>
    <dgm:pt modelId="{4F9BC90A-8AD7-4D95-B949-45DD4A7CF473}" type="pres">
      <dgm:prSet presAssocID="{BF7DBD07-87D4-44AC-8758-734E2123BA23}" presName="childText" presStyleLbl="conFgAcc1" presStyleIdx="1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FA2CCE20-9E47-4F57-AA46-01F2C60F699B}" type="pres">
      <dgm:prSet presAssocID="{E73CC9A4-93AB-4104-B6BA-2410528D7EBF}" presName="spaceBetweenRectangles" presStyleCnt="0"/>
      <dgm:spPr/>
    </dgm:pt>
    <dgm:pt modelId="{058C91F5-05E1-4E5A-9E0E-0705BBA1AFB5}" type="pres">
      <dgm:prSet presAssocID="{11962CB6-2D1B-4C7D-8E0F-480F8967FEF7}" presName="parentLin" presStyleCnt="0"/>
      <dgm:spPr/>
    </dgm:pt>
    <dgm:pt modelId="{CBC99F82-EF77-4184-8E34-BE489879BD02}" type="pres">
      <dgm:prSet presAssocID="{11962CB6-2D1B-4C7D-8E0F-480F8967FEF7}" presName="parentLeftMargin" presStyleLbl="node1" presStyleIdx="1" presStyleCnt="3"/>
      <dgm:spPr/>
    </dgm:pt>
    <dgm:pt modelId="{F0E89448-6EB4-4FC1-BC2F-36F65E85B21E}" type="pres">
      <dgm:prSet presAssocID="{11962CB6-2D1B-4C7D-8E0F-480F8967FEF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F72079D-BA01-43B6-B291-C06A7F6385A6}" type="pres">
      <dgm:prSet presAssocID="{11962CB6-2D1B-4C7D-8E0F-480F8967FEF7}" presName="negativeSpace" presStyleCnt="0"/>
      <dgm:spPr/>
    </dgm:pt>
    <dgm:pt modelId="{A4CFD5FA-2417-47BF-9C0F-787812139006}" type="pres">
      <dgm:prSet presAssocID="{11962CB6-2D1B-4C7D-8E0F-480F8967FEF7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AE5AAD01-29D3-46D1-A72E-8D2835057E2C}" type="presOf" srcId="{3DEDB308-9BF2-49D5-8AEB-6D826A1171E2}" destId="{AC865424-1428-4F25-A053-01B24C0C106E}" srcOrd="1" destOrd="0" presId="urn:microsoft.com/office/officeart/2005/8/layout/list1"/>
    <dgm:cxn modelId="{6D90CD06-616E-40F3-A656-321531353F28}" type="presOf" srcId="{BF7DBD07-87D4-44AC-8758-734E2123BA23}" destId="{A3DF5E47-EC3D-415A-9E5F-145E6E8C250B}" srcOrd="0" destOrd="0" presId="urn:microsoft.com/office/officeart/2005/8/layout/list1"/>
    <dgm:cxn modelId="{8A2BD50B-62A2-4F35-AF94-706BDA7250E0}" type="presOf" srcId="{11962CB6-2D1B-4C7D-8E0F-480F8967FEF7}" destId="{F0E89448-6EB4-4FC1-BC2F-36F65E85B21E}" srcOrd="1" destOrd="0" presId="urn:microsoft.com/office/officeart/2005/8/layout/list1"/>
    <dgm:cxn modelId="{B4DF260F-E48C-4E94-A394-7D97D5640C67}" type="presOf" srcId="{BF7DBD07-87D4-44AC-8758-734E2123BA23}" destId="{3F24F8DA-D43B-4453-AD56-FD623C3A4EF3}" srcOrd="1" destOrd="0" presId="urn:microsoft.com/office/officeart/2005/8/layout/list1"/>
    <dgm:cxn modelId="{C19F6E34-CD52-416B-9B12-6987B0A87FD6}" srcId="{C08ED53F-5795-47EF-AA6F-173FD25053E7}" destId="{BF7DBD07-87D4-44AC-8758-734E2123BA23}" srcOrd="1" destOrd="0" parTransId="{172BA5F3-E3B6-453B-AC0A-7B19DCD9AEAA}" sibTransId="{E73CC9A4-93AB-4104-B6BA-2410528D7EBF}"/>
    <dgm:cxn modelId="{5834985D-574D-4A2A-BC91-129A3A0E2B42}" type="presOf" srcId="{11962CB6-2D1B-4C7D-8E0F-480F8967FEF7}" destId="{CBC99F82-EF77-4184-8E34-BE489879BD02}" srcOrd="0" destOrd="0" presId="urn:microsoft.com/office/officeart/2005/8/layout/list1"/>
    <dgm:cxn modelId="{5A872595-25D3-467C-AC34-31C3204F13AB}" type="presOf" srcId="{3DEDB308-9BF2-49D5-8AEB-6D826A1171E2}" destId="{AB9BD059-D9BD-4793-9FFF-2D1C7E02A7D6}" srcOrd="0" destOrd="0" presId="urn:microsoft.com/office/officeart/2005/8/layout/list1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3DEDB0EB-5F54-44FD-9AB4-E2DF4620FE74}" srcId="{C08ED53F-5795-47EF-AA6F-173FD25053E7}" destId="{11962CB6-2D1B-4C7D-8E0F-480F8967FEF7}" srcOrd="2" destOrd="0" parTransId="{E7120F27-D643-41E1-810B-2A7A4D17B906}" sibTransId="{305F27B6-2C7E-47D1-8130-EB522063853B}"/>
    <dgm:cxn modelId="{306493E4-68AA-456E-8CAF-CEBD08ADAF7E}" type="presParOf" srcId="{2C8B212B-718E-4D22-99A4-84B91585E22F}" destId="{3678B546-BA12-422A-9ADB-55E5E3B465FB}" srcOrd="0" destOrd="0" presId="urn:microsoft.com/office/officeart/2005/8/layout/list1"/>
    <dgm:cxn modelId="{8148BA9C-F545-4BF1-9099-1A5227AC98E1}" type="presParOf" srcId="{3678B546-BA12-422A-9ADB-55E5E3B465FB}" destId="{AB9BD059-D9BD-4793-9FFF-2D1C7E02A7D6}" srcOrd="0" destOrd="0" presId="urn:microsoft.com/office/officeart/2005/8/layout/list1"/>
    <dgm:cxn modelId="{AA8132BE-B41E-45C4-A0E4-121EEECD04D3}" type="presParOf" srcId="{3678B546-BA12-422A-9ADB-55E5E3B465FB}" destId="{AC865424-1428-4F25-A053-01B24C0C106E}" srcOrd="1" destOrd="0" presId="urn:microsoft.com/office/officeart/2005/8/layout/list1"/>
    <dgm:cxn modelId="{96AD94D7-42CC-4133-A017-8D2E68FAC229}" type="presParOf" srcId="{2C8B212B-718E-4D22-99A4-84B91585E22F}" destId="{BC070C17-2B7F-414F-815B-E7DEAB7DDF6D}" srcOrd="1" destOrd="0" presId="urn:microsoft.com/office/officeart/2005/8/layout/list1"/>
    <dgm:cxn modelId="{4DEFA666-4194-482B-B4F3-394F50017F2C}" type="presParOf" srcId="{2C8B212B-718E-4D22-99A4-84B91585E22F}" destId="{D35D0601-1B3A-47AD-B16D-1C70EFF343CF}" srcOrd="2" destOrd="0" presId="urn:microsoft.com/office/officeart/2005/8/layout/list1"/>
    <dgm:cxn modelId="{CE39A229-62E5-4804-ACC8-D13692C0E5B8}" type="presParOf" srcId="{2C8B212B-718E-4D22-99A4-84B91585E22F}" destId="{543F3EE8-91E9-442D-9558-9BBEA8FE743D}" srcOrd="3" destOrd="0" presId="urn:microsoft.com/office/officeart/2005/8/layout/list1"/>
    <dgm:cxn modelId="{22BCD0C6-EC5D-46DC-AF88-86599D0AD2B7}" type="presParOf" srcId="{2C8B212B-718E-4D22-99A4-84B91585E22F}" destId="{4E59F856-2BD7-4C1A-A4CE-772183E7213F}" srcOrd="4" destOrd="0" presId="urn:microsoft.com/office/officeart/2005/8/layout/list1"/>
    <dgm:cxn modelId="{6DF510F5-3DCD-4359-8AF0-6BC88B62F67B}" type="presParOf" srcId="{4E59F856-2BD7-4C1A-A4CE-772183E7213F}" destId="{A3DF5E47-EC3D-415A-9E5F-145E6E8C250B}" srcOrd="0" destOrd="0" presId="urn:microsoft.com/office/officeart/2005/8/layout/list1"/>
    <dgm:cxn modelId="{70AA6AD7-70EF-470A-BAA3-48368DD2FD96}" type="presParOf" srcId="{4E59F856-2BD7-4C1A-A4CE-772183E7213F}" destId="{3F24F8DA-D43B-4453-AD56-FD623C3A4EF3}" srcOrd="1" destOrd="0" presId="urn:microsoft.com/office/officeart/2005/8/layout/list1"/>
    <dgm:cxn modelId="{1052174D-34F6-46FE-A62B-CFCF01F00916}" type="presParOf" srcId="{2C8B212B-718E-4D22-99A4-84B91585E22F}" destId="{C31F4ABC-7F7A-49A0-ADD3-7DD63A73F56D}" srcOrd="5" destOrd="0" presId="urn:microsoft.com/office/officeart/2005/8/layout/list1"/>
    <dgm:cxn modelId="{4693E2FD-D674-4ABA-955F-086E8B895FF3}" type="presParOf" srcId="{2C8B212B-718E-4D22-99A4-84B91585E22F}" destId="{4F9BC90A-8AD7-4D95-B949-45DD4A7CF473}" srcOrd="6" destOrd="0" presId="urn:microsoft.com/office/officeart/2005/8/layout/list1"/>
    <dgm:cxn modelId="{7CC92F05-7559-496C-BF0C-3C8DE9CB44C0}" type="presParOf" srcId="{2C8B212B-718E-4D22-99A4-84B91585E22F}" destId="{FA2CCE20-9E47-4F57-AA46-01F2C60F699B}" srcOrd="7" destOrd="0" presId="urn:microsoft.com/office/officeart/2005/8/layout/list1"/>
    <dgm:cxn modelId="{DFBA0870-6F4D-4B6B-B227-5CBE2705DF95}" type="presParOf" srcId="{2C8B212B-718E-4D22-99A4-84B91585E22F}" destId="{058C91F5-05E1-4E5A-9E0E-0705BBA1AFB5}" srcOrd="8" destOrd="0" presId="urn:microsoft.com/office/officeart/2005/8/layout/list1"/>
    <dgm:cxn modelId="{E444997E-95F6-402C-A427-A65A1B000536}" type="presParOf" srcId="{058C91F5-05E1-4E5A-9E0E-0705BBA1AFB5}" destId="{CBC99F82-EF77-4184-8E34-BE489879BD02}" srcOrd="0" destOrd="0" presId="urn:microsoft.com/office/officeart/2005/8/layout/list1"/>
    <dgm:cxn modelId="{224C6143-25B5-4F2C-8FEA-C44C3A2795C8}" type="presParOf" srcId="{058C91F5-05E1-4E5A-9E0E-0705BBA1AFB5}" destId="{F0E89448-6EB4-4FC1-BC2F-36F65E85B21E}" srcOrd="1" destOrd="0" presId="urn:microsoft.com/office/officeart/2005/8/layout/list1"/>
    <dgm:cxn modelId="{3D5DF7D2-C164-464D-9216-73257C92187E}" type="presParOf" srcId="{2C8B212B-718E-4D22-99A4-84B91585E22F}" destId="{6F72079D-BA01-43B6-B291-C06A7F6385A6}" srcOrd="9" destOrd="0" presId="urn:microsoft.com/office/officeart/2005/8/layout/list1"/>
    <dgm:cxn modelId="{9FDCA575-7FE8-4E4C-B2D6-D0DE35A79A01}" type="presParOf" srcId="{2C8B212B-718E-4D22-99A4-84B91585E22F}" destId="{A4CFD5FA-2417-47BF-9C0F-78781213900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321A0C14-5F33-477C-A15D-8A125D3138C9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gm:t>
    </dgm:pt>
    <dgm:pt modelId="{53984451-E610-4DE7-BB91-A420A5D2C348}" type="parTrans" cxnId="{36154A96-BC76-4AC9-83DE-F24BD217CA2E}">
      <dgm:prSet/>
      <dgm:spPr/>
      <dgm:t>
        <a:bodyPr/>
        <a:lstStyle/>
        <a:p>
          <a:endParaRPr lang="en-US"/>
        </a:p>
      </dgm:t>
    </dgm:pt>
    <dgm:pt modelId="{530B71E3-7B91-4F0D-987D-6DE505FFC474}" type="sibTrans" cxnId="{36154A96-BC76-4AC9-83DE-F24BD217CA2E}">
      <dgm:prSet/>
      <dgm:spPr/>
      <dgm:t>
        <a:bodyPr/>
        <a:lstStyle/>
        <a:p>
          <a:endParaRPr lang="en-US"/>
        </a:p>
      </dgm:t>
    </dgm:pt>
    <dgm:pt modelId="{ACF13704-1C03-4836-B5D7-E79D2FAE9B93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dirty="0"/>
        </a:p>
      </dgm:t>
    </dgm:pt>
    <dgm:pt modelId="{9E7805BD-20E0-4B4E-BB85-484E746742EC}" type="parTrans" cxnId="{5828B6C8-80E0-4316-92EE-780824062A52}">
      <dgm:prSet/>
      <dgm:spPr/>
      <dgm:t>
        <a:bodyPr/>
        <a:lstStyle/>
        <a:p>
          <a:endParaRPr lang="en-US"/>
        </a:p>
      </dgm:t>
    </dgm:pt>
    <dgm:pt modelId="{D44902DE-CC29-46BE-A241-A05DF4F14A94}" type="sibTrans" cxnId="{5828B6C8-80E0-4316-92EE-780824062A52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FFD022E0-B292-43F4-B078-A0097C6999DE}" type="pres">
      <dgm:prSet presAssocID="{ACF13704-1C03-4836-B5D7-E79D2FAE9B93}" presName="parentLin" presStyleCnt="0"/>
      <dgm:spPr/>
    </dgm:pt>
    <dgm:pt modelId="{619A53C2-BE5C-4ED6-8824-A9B974181A30}" type="pres">
      <dgm:prSet presAssocID="{ACF13704-1C03-4836-B5D7-E79D2FAE9B93}" presName="parentLeftMargin" presStyleLbl="node1" presStyleIdx="0" presStyleCnt="3"/>
      <dgm:spPr/>
    </dgm:pt>
    <dgm:pt modelId="{75E56A08-D448-4BED-AA4C-AD673585AAB4}" type="pres">
      <dgm:prSet presAssocID="{ACF13704-1C03-4836-B5D7-E79D2FAE9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97260C-A49B-47C8-BDF8-7A4764B28A5C}" type="pres">
      <dgm:prSet presAssocID="{ACF13704-1C03-4836-B5D7-E79D2FAE9B93}" presName="negativeSpace" presStyleCnt="0"/>
      <dgm:spPr/>
    </dgm:pt>
    <dgm:pt modelId="{4D420BBD-7E43-41DA-9990-03C7C633154D}" type="pres">
      <dgm:prSet presAssocID="{ACF13704-1C03-4836-B5D7-E79D2FAE9B93}" presName="childText" presStyleLbl="conFgAcc1" presStyleIdx="1" presStyleCnt="3">
        <dgm:presLayoutVars>
          <dgm:bulletEnabled val="1"/>
        </dgm:presLayoutVars>
      </dgm:prSet>
      <dgm:spPr>
        <a:solidFill>
          <a:srgbClr val="C00000">
            <a:alpha val="90000"/>
          </a:srgbClr>
        </a:solidFill>
        <a:ln>
          <a:solidFill>
            <a:srgbClr val="C00000"/>
          </a:solidFill>
        </a:ln>
      </dgm:spPr>
    </dgm:pt>
    <dgm:pt modelId="{3EAB0D88-25AB-48CF-83B1-7B514323A827}" type="pres">
      <dgm:prSet presAssocID="{D44902DE-CC29-46BE-A241-A05DF4F14A94}" presName="spaceBetweenRectangles" presStyleCnt="0"/>
      <dgm:spPr/>
    </dgm:pt>
    <dgm:pt modelId="{8B372074-8218-4FBA-A030-B8F0F69076DE}" type="pres">
      <dgm:prSet presAssocID="{321A0C14-5F33-477C-A15D-8A125D3138C9}" presName="parentLin" presStyleCnt="0"/>
      <dgm:spPr/>
    </dgm:pt>
    <dgm:pt modelId="{2B6936A1-5256-4036-87D2-C9C8CE85A925}" type="pres">
      <dgm:prSet presAssocID="{321A0C14-5F33-477C-A15D-8A125D3138C9}" presName="parentLeftMargin" presStyleLbl="node1" presStyleIdx="1" presStyleCnt="3"/>
      <dgm:spPr/>
    </dgm:pt>
    <dgm:pt modelId="{FC71109B-1578-43D4-8A6F-67FB02EF8948}" type="pres">
      <dgm:prSet presAssocID="{321A0C14-5F33-477C-A15D-8A125D3138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840BEB-709F-4AA9-87F1-B27B23A69351}" type="pres">
      <dgm:prSet presAssocID="{321A0C14-5F33-477C-A15D-8A125D3138C9}" presName="negativeSpace" presStyleCnt="0"/>
      <dgm:spPr/>
    </dgm:pt>
    <dgm:pt modelId="{AFF194A3-DFF2-467C-B7A4-1BE48EA7649A}" type="pres">
      <dgm:prSet presAssocID="{321A0C14-5F33-477C-A15D-8A125D3138C9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1FE0D443-6D6C-4402-9B38-1BF7D809D9EC}" type="presOf" srcId="{3DEDB308-9BF2-49D5-8AEB-6D826A1171E2}" destId="{AB9BD059-D9BD-4793-9FFF-2D1C7E02A7D6}" srcOrd="0" destOrd="0" presId="urn:microsoft.com/office/officeart/2005/8/layout/list1"/>
    <dgm:cxn modelId="{81CF707B-B691-48DC-9CD1-8B7E44456D4C}" type="presOf" srcId="{321A0C14-5F33-477C-A15D-8A125D3138C9}" destId="{FC71109B-1578-43D4-8A6F-67FB02EF8948}" srcOrd="1" destOrd="0" presId="urn:microsoft.com/office/officeart/2005/8/layout/list1"/>
    <dgm:cxn modelId="{72C82092-7A4A-4198-830D-E2981D4B484A}" type="presOf" srcId="{ACF13704-1C03-4836-B5D7-E79D2FAE9B93}" destId="{619A53C2-BE5C-4ED6-8824-A9B974181A30}" srcOrd="0" destOrd="0" presId="urn:microsoft.com/office/officeart/2005/8/layout/list1"/>
    <dgm:cxn modelId="{36154A96-BC76-4AC9-83DE-F24BD217CA2E}" srcId="{C08ED53F-5795-47EF-AA6F-173FD25053E7}" destId="{321A0C14-5F33-477C-A15D-8A125D3138C9}" srcOrd="2" destOrd="0" parTransId="{53984451-E610-4DE7-BB91-A420A5D2C348}" sibTransId="{530B71E3-7B91-4F0D-987D-6DE505FFC474}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46C6B4AA-8608-4B93-B8AD-5EF85D1FFB97}" type="presOf" srcId="{3DEDB308-9BF2-49D5-8AEB-6D826A1171E2}" destId="{AC865424-1428-4F25-A053-01B24C0C106E}" srcOrd="1" destOrd="0" presId="urn:microsoft.com/office/officeart/2005/8/layout/list1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B1C4D6C2-B863-4C9F-96A8-838900F82716}" type="presOf" srcId="{321A0C14-5F33-477C-A15D-8A125D3138C9}" destId="{2B6936A1-5256-4036-87D2-C9C8CE85A925}" srcOrd="0" destOrd="0" presId="urn:microsoft.com/office/officeart/2005/8/layout/list1"/>
    <dgm:cxn modelId="{5828B6C8-80E0-4316-92EE-780824062A52}" srcId="{C08ED53F-5795-47EF-AA6F-173FD25053E7}" destId="{ACF13704-1C03-4836-B5D7-E79D2FAE9B93}" srcOrd="1" destOrd="0" parTransId="{9E7805BD-20E0-4B4E-BB85-484E746742EC}" sibTransId="{D44902DE-CC29-46BE-A241-A05DF4F14A94}"/>
    <dgm:cxn modelId="{04A1E7E3-C955-4FFC-8366-2201438C5D4F}" type="presOf" srcId="{ACF13704-1C03-4836-B5D7-E79D2FAE9B93}" destId="{75E56A08-D448-4BED-AA4C-AD673585AAB4}" srcOrd="1" destOrd="0" presId="urn:microsoft.com/office/officeart/2005/8/layout/list1"/>
    <dgm:cxn modelId="{AD12D7AD-3B1B-481B-A4FB-53E8FA463EDD}" type="presParOf" srcId="{2C8B212B-718E-4D22-99A4-84B91585E22F}" destId="{3678B546-BA12-422A-9ADB-55E5E3B465FB}" srcOrd="0" destOrd="0" presId="urn:microsoft.com/office/officeart/2005/8/layout/list1"/>
    <dgm:cxn modelId="{71672743-790A-4270-8048-30E68765031F}" type="presParOf" srcId="{3678B546-BA12-422A-9ADB-55E5E3B465FB}" destId="{AB9BD059-D9BD-4793-9FFF-2D1C7E02A7D6}" srcOrd="0" destOrd="0" presId="urn:microsoft.com/office/officeart/2005/8/layout/list1"/>
    <dgm:cxn modelId="{4BE6EF8C-2AD2-47F2-94BC-784A2520DFBA}" type="presParOf" srcId="{3678B546-BA12-422A-9ADB-55E5E3B465FB}" destId="{AC865424-1428-4F25-A053-01B24C0C106E}" srcOrd="1" destOrd="0" presId="urn:microsoft.com/office/officeart/2005/8/layout/list1"/>
    <dgm:cxn modelId="{3510004D-A859-4782-97A7-16EBE217DF8E}" type="presParOf" srcId="{2C8B212B-718E-4D22-99A4-84B91585E22F}" destId="{BC070C17-2B7F-414F-815B-E7DEAB7DDF6D}" srcOrd="1" destOrd="0" presId="urn:microsoft.com/office/officeart/2005/8/layout/list1"/>
    <dgm:cxn modelId="{F71F66CD-3FC9-48D3-B05F-0D7B884EF0A1}" type="presParOf" srcId="{2C8B212B-718E-4D22-99A4-84B91585E22F}" destId="{D35D0601-1B3A-47AD-B16D-1C70EFF343CF}" srcOrd="2" destOrd="0" presId="urn:microsoft.com/office/officeart/2005/8/layout/list1"/>
    <dgm:cxn modelId="{2F8AEB29-0096-4F32-A667-A6273FBB909F}" type="presParOf" srcId="{2C8B212B-718E-4D22-99A4-84B91585E22F}" destId="{543F3EE8-91E9-442D-9558-9BBEA8FE743D}" srcOrd="3" destOrd="0" presId="urn:microsoft.com/office/officeart/2005/8/layout/list1"/>
    <dgm:cxn modelId="{1141302E-5310-4144-84DB-DD014BED2451}" type="presParOf" srcId="{2C8B212B-718E-4D22-99A4-84B91585E22F}" destId="{FFD022E0-B292-43F4-B078-A0097C6999DE}" srcOrd="4" destOrd="0" presId="urn:microsoft.com/office/officeart/2005/8/layout/list1"/>
    <dgm:cxn modelId="{272FF2C0-F68E-467D-83CB-81BC523B7584}" type="presParOf" srcId="{FFD022E0-B292-43F4-B078-A0097C6999DE}" destId="{619A53C2-BE5C-4ED6-8824-A9B974181A30}" srcOrd="0" destOrd="0" presId="urn:microsoft.com/office/officeart/2005/8/layout/list1"/>
    <dgm:cxn modelId="{098C8021-099D-4EC7-BCFC-87C8D6023A66}" type="presParOf" srcId="{FFD022E0-B292-43F4-B078-A0097C6999DE}" destId="{75E56A08-D448-4BED-AA4C-AD673585AAB4}" srcOrd="1" destOrd="0" presId="urn:microsoft.com/office/officeart/2005/8/layout/list1"/>
    <dgm:cxn modelId="{221690DB-7133-448E-ADB5-2CD0570DE455}" type="presParOf" srcId="{2C8B212B-718E-4D22-99A4-84B91585E22F}" destId="{3C97260C-A49B-47C8-BDF8-7A4764B28A5C}" srcOrd="5" destOrd="0" presId="urn:microsoft.com/office/officeart/2005/8/layout/list1"/>
    <dgm:cxn modelId="{1EF6CF3B-7FDA-4616-8821-0357452E04B6}" type="presParOf" srcId="{2C8B212B-718E-4D22-99A4-84B91585E22F}" destId="{4D420BBD-7E43-41DA-9990-03C7C633154D}" srcOrd="6" destOrd="0" presId="urn:microsoft.com/office/officeart/2005/8/layout/list1"/>
    <dgm:cxn modelId="{DA95F012-CF0B-4656-B857-6A16083BA163}" type="presParOf" srcId="{2C8B212B-718E-4D22-99A4-84B91585E22F}" destId="{3EAB0D88-25AB-48CF-83B1-7B514323A827}" srcOrd="7" destOrd="0" presId="urn:microsoft.com/office/officeart/2005/8/layout/list1"/>
    <dgm:cxn modelId="{D959814F-D93E-4BAD-B224-97DF4B14FBF9}" type="presParOf" srcId="{2C8B212B-718E-4D22-99A4-84B91585E22F}" destId="{8B372074-8218-4FBA-A030-B8F0F69076DE}" srcOrd="8" destOrd="0" presId="urn:microsoft.com/office/officeart/2005/8/layout/list1"/>
    <dgm:cxn modelId="{15E3D5F1-3B4F-4FB8-9E87-1E63CE6E296C}" type="presParOf" srcId="{8B372074-8218-4FBA-A030-B8F0F69076DE}" destId="{2B6936A1-5256-4036-87D2-C9C8CE85A925}" srcOrd="0" destOrd="0" presId="urn:microsoft.com/office/officeart/2005/8/layout/list1"/>
    <dgm:cxn modelId="{DF678CB3-F105-4B8D-8C3F-AEADE025551D}" type="presParOf" srcId="{8B372074-8218-4FBA-A030-B8F0F69076DE}" destId="{FC71109B-1578-43D4-8A6F-67FB02EF8948}" srcOrd="1" destOrd="0" presId="urn:microsoft.com/office/officeart/2005/8/layout/list1"/>
    <dgm:cxn modelId="{AFA87793-8B86-4BEC-867D-D3088EBA47C6}" type="presParOf" srcId="{2C8B212B-718E-4D22-99A4-84B91585E22F}" destId="{0D840BEB-709F-4AA9-87F1-B27B23A69351}" srcOrd="9" destOrd="0" presId="urn:microsoft.com/office/officeart/2005/8/layout/list1"/>
    <dgm:cxn modelId="{02504CA1-B4B9-4CC5-A862-A1B1B2ADB1F7}" type="presParOf" srcId="{2C8B212B-718E-4D22-99A4-84B91585E22F}" destId="{AFF194A3-DFF2-467C-B7A4-1BE48EA764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46313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450166" y="6461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Our Approach </a:t>
          </a:r>
        </a:p>
      </dsp:txBody>
      <dsp:txXfrm>
        <a:off x="489074" y="103527"/>
        <a:ext cx="6224516" cy="719224"/>
      </dsp:txXfrm>
    </dsp:sp>
    <dsp:sp modelId="{4F9BC90A-8AD7-4D95-B949-45DD4A7CF473}">
      <dsp:nvSpPr>
        <dsp:cNvPr id="0" name=""/>
        <dsp:cNvSpPr/>
      </dsp:nvSpPr>
      <dsp:spPr>
        <a:xfrm>
          <a:off x="0" y="168785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F8DA-D43B-4453-AD56-FD623C3A4EF3}">
      <dsp:nvSpPr>
        <dsp:cNvPr id="0" name=""/>
        <dsp:cNvSpPr/>
      </dsp:nvSpPr>
      <dsp:spPr>
        <a:xfrm>
          <a:off x="450166" y="128933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Discuss Findings</a:t>
          </a:r>
        </a:p>
      </dsp:txBody>
      <dsp:txXfrm>
        <a:off x="489074" y="1328247"/>
        <a:ext cx="6224516" cy="719224"/>
      </dsp:txXfrm>
    </dsp:sp>
    <dsp:sp modelId="{A4CFD5FA-2417-47BF-9C0F-787812139006}">
      <dsp:nvSpPr>
        <dsp:cNvPr id="0" name=""/>
        <dsp:cNvSpPr/>
      </dsp:nvSpPr>
      <dsp:spPr>
        <a:xfrm>
          <a:off x="0" y="2912580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9448-6EB4-4FC1-BC2F-36F65E85B21E}">
      <dsp:nvSpPr>
        <dsp:cNvPr id="0" name=""/>
        <dsp:cNvSpPr/>
      </dsp:nvSpPr>
      <dsp:spPr>
        <a:xfrm>
          <a:off x="450166" y="251405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Provide Recommendations</a:t>
          </a:r>
        </a:p>
      </dsp:txBody>
      <dsp:txXfrm>
        <a:off x="489074" y="2552967"/>
        <a:ext cx="622451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132023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520313" y="96599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sp:txBody>
      <dsp:txXfrm>
        <a:off x="554898" y="1000576"/>
        <a:ext cx="7215223" cy="639310"/>
      </dsp:txXfrm>
    </dsp:sp>
    <dsp:sp modelId="{4D420BBD-7E43-41DA-9990-03C7C633154D}">
      <dsp:nvSpPr>
        <dsp:cNvPr id="0" name=""/>
        <dsp:cNvSpPr/>
      </dsp:nvSpPr>
      <dsp:spPr>
        <a:xfrm>
          <a:off x="0" y="2408871"/>
          <a:ext cx="10406277" cy="604800"/>
        </a:xfrm>
        <a:prstGeom prst="rect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E56A08-D448-4BED-AA4C-AD673585AAB4}">
      <dsp:nvSpPr>
        <dsp:cNvPr id="0" name=""/>
        <dsp:cNvSpPr/>
      </dsp:nvSpPr>
      <dsp:spPr>
        <a:xfrm>
          <a:off x="520313" y="205463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sz="2400" kern="1200" dirty="0"/>
        </a:p>
      </dsp:txBody>
      <dsp:txXfrm>
        <a:off x="554898" y="2089216"/>
        <a:ext cx="7215223" cy="639310"/>
      </dsp:txXfrm>
    </dsp:sp>
    <dsp:sp modelId="{AFF194A3-DFF2-467C-B7A4-1BE48EA7649A}">
      <dsp:nvSpPr>
        <dsp:cNvPr id="0" name=""/>
        <dsp:cNvSpPr/>
      </dsp:nvSpPr>
      <dsp:spPr>
        <a:xfrm>
          <a:off x="0" y="349751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1109B-1578-43D4-8A6F-67FB02EF8948}">
      <dsp:nvSpPr>
        <dsp:cNvPr id="0" name=""/>
        <dsp:cNvSpPr/>
      </dsp:nvSpPr>
      <dsp:spPr>
        <a:xfrm>
          <a:off x="520313" y="314327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sp:txBody>
      <dsp:txXfrm>
        <a:off x="554898" y="3177856"/>
        <a:ext cx="721522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1E745-71C2-934F-BF4E-EE4CA0DEF2F1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2FA17-90B1-2F4B-859A-12A3D6B06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75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95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3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 - Inventory management. When a customer/client calls and creates a PO, you can reference the KNN model to see your inventory of Ales and IPAs. This will help you determine how much more/less you need to make to fulfill demand.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3C75-FA54-D040-9E19-2C8553D80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880E-F889-F341-98D2-001372E5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1198-E7F3-EB4D-BC8A-E96FC848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532B3-6019-7A41-8205-493701AD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B2EAA-FA62-2E43-92C6-AC178C54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D987-232A-F24B-AA04-C008E9F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A2612-4891-674A-B8AB-F7218E139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695B-AFFA-A04D-A38D-DBC20FC9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4323-66A4-CC4D-B090-2EBB378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A64C3-7E9E-0341-8E3C-C25C30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644A8-AFB0-D841-A507-4CCE96DC3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013FD-449C-6149-A76A-763539888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F4EE4-3016-9F42-92EF-C40394AA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FA5CE-BBCB-3842-912C-EDEB079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2BAC5-59EC-AC4C-85DF-A4BC3A2C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83D4-EE01-E449-9955-A92CBA29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8332-D2A6-BF4E-898F-2B0F865F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2661-0F0E-6749-B5A8-4A5A9AD0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CC46-C7E5-174F-B22A-04C7656B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2497-F1B6-8E4C-AE3F-1C79FDC8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6AEF-EDA8-D742-A708-C2FF3B8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905C-C0B8-B743-ACB5-CAAE8B524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C3F3B-FB43-364E-ADBC-B5B3CEF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33A68-CB5C-2D49-85F8-04B37539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0B451-94AF-CC41-8850-13E9CBF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99AA-2CDF-F045-BB16-38934D04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7DBC7-E26E-E743-A4E2-D5D0F87A9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B172D-A621-2743-8897-53C09BC3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DF514-2788-5E44-B9CD-2635F849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5AA7A-D268-B74F-9B54-B1A77EDC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71993-A83E-A34D-9EF7-4F2E339A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7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6F5-FA8B-2749-BECE-A8520A9F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2BD2-BA3E-3B4E-A23D-2C1E2110C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4C1B0-F00C-1943-9969-C65E36BD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01D-5C17-4A4D-8F60-A71AE2C7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0C5E9-883F-1C49-AA0B-153CA9FAA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1DFFC-1EFD-3C47-9A1F-9F25ED26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A8C24-C48A-1E47-9BB8-D8DBB04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F09B0-8425-3749-A638-1ADBB0CB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2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DDB5-92D5-C847-BAC2-41E1AF45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7245D-8F97-C443-9F4C-89B3EE2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60D32-E7DF-354F-885A-BA2BEEC4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9635C-EFB3-FA48-9757-B932264C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A1E91-D87E-1446-9E00-060132AF1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C0DA-A75F-154A-9839-DEA13E19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8D29E-CC7C-4240-9A53-4E5F7D3E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3AD7-8A2B-174E-B987-4F3810C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B12-DA67-354F-9407-30208821A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C33BD-A058-8745-A487-45C6A9DEC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5BB37-18FC-3341-8055-EC9AA84C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A7930-EF45-2346-A6F6-CBF00D7E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5050D-2196-5F44-952F-79513877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4AB00-220B-2845-ABFB-2D8C9176D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68F9C-2966-3642-9E1E-8760227F7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B4096-0DE5-A84F-B3D9-DB799699F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99681-040A-D542-9C33-A896BE95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D313-3382-DD41-A7AB-36F5717C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BAFF-50B7-754C-9F5F-4648DEA4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95C3E-9ECF-384F-9A81-0226AC3C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026AE-EC50-2848-BEC8-63EBFC2A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A05F-5748-5240-9CC7-399269D12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F3DC-EE2A-D044-9C44-5D30942369F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6044-EFF5-634A-8438-8410DBED3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51A7-7873-524E-9409-82C403DEC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Classifying Ales vs. IPAs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698755" y="2702648"/>
            <a:ext cx="34933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KNN Classification - ABV &amp; IBU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Current Inventory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Accuracy of 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1" name="Picture 20" descr="Barrels in distillery">
            <a:extLst>
              <a:ext uri="{FF2B5EF4-FFF2-40B4-BE49-F238E27FC236}">
                <a16:creationId xmlns:a16="http://schemas.microsoft.com/office/drawing/2014/main" id="{09F58CD5-2BEB-3244-8489-08416BF3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587799"/>
            <a:ext cx="6005384" cy="400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Classification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4E96C7-616F-5945-A3E7-4A6A1672FB09}"/>
              </a:ext>
            </a:extLst>
          </p:cNvPr>
          <p:cNvSpPr txBox="1"/>
          <p:nvPr/>
        </p:nvSpPr>
        <p:spPr>
          <a:xfrm>
            <a:off x="711252" y="2526147"/>
            <a:ext cx="388546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Naïve Bayes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ABV, IBU, City,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Improved Accuracy of 92%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14" descr="Bottles in a production line">
            <a:extLst>
              <a:ext uri="{FF2B5EF4-FFF2-40B4-BE49-F238E27FC236}">
                <a16:creationId xmlns:a16="http://schemas.microsoft.com/office/drawing/2014/main" id="{7D3386C4-5339-604E-BF28-5B327F77C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72" y="1440453"/>
            <a:ext cx="6007608" cy="43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09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Recommendations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1309588"/>
              </p:ext>
            </p:extLst>
          </p:nvPr>
        </p:nvGraphicFramePr>
        <p:xfrm>
          <a:off x="938340" y="1203928"/>
          <a:ext cx="10406277" cy="5068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44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23FCEA3-E282-CF4C-A715-AEDAD37AF47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C7791C-8362-BA45-A963-EDC8EF2BDF64}"/>
                </a:ext>
              </a:extLst>
            </p:cNvPr>
            <p:cNvSpPr/>
            <p:nvPr/>
          </p:nvSpPr>
          <p:spPr>
            <a:xfrm>
              <a:off x="0" y="0"/>
              <a:ext cx="12192000" cy="871538"/>
            </a:xfrm>
            <a:prstGeom prst="rect">
              <a:avLst/>
            </a:prstGeom>
            <a:solidFill>
              <a:srgbClr val="C8102E"/>
            </a:solidFill>
            <a:ln>
              <a:solidFill>
                <a:srgbClr val="C81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EB8B73-92E5-E740-8614-69A9CE627200}"/>
                </a:ext>
              </a:extLst>
            </p:cNvPr>
            <p:cNvSpPr/>
            <p:nvPr/>
          </p:nvSpPr>
          <p:spPr>
            <a:xfrm>
              <a:off x="0" y="5889171"/>
              <a:ext cx="12192000" cy="968829"/>
            </a:xfrm>
            <a:prstGeom prst="rect">
              <a:avLst/>
            </a:prstGeom>
            <a:solidFill>
              <a:srgbClr val="B1B3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F65BCF-9665-F94A-84F7-3E40EEEDBB15}"/>
                </a:ext>
              </a:extLst>
            </p:cNvPr>
            <p:cNvSpPr/>
            <p:nvPr/>
          </p:nvSpPr>
          <p:spPr>
            <a:xfrm>
              <a:off x="0" y="5889171"/>
              <a:ext cx="12192000" cy="348343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69E5287-BC9D-674C-9106-FF8F4F5B672A}"/>
                </a:ext>
              </a:extLst>
            </p:cNvPr>
            <p:cNvSpPr/>
            <p:nvPr/>
          </p:nvSpPr>
          <p:spPr>
            <a:xfrm>
              <a:off x="0" y="6738257"/>
              <a:ext cx="12192000" cy="11974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628680-9F81-6447-8698-3C49A225B732}"/>
              </a:ext>
            </a:extLst>
          </p:cNvPr>
          <p:cNvSpPr txBox="1"/>
          <p:nvPr/>
        </p:nvSpPr>
        <p:spPr>
          <a:xfrm>
            <a:off x="2400115" y="3408935"/>
            <a:ext cx="7391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C81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Beers and Breweries Case Study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4128985" y="4317256"/>
            <a:ext cx="399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b="1" dirty="0"/>
              <a:t>Brittany Lewandowski</a:t>
            </a:r>
            <a:r>
              <a:rPr lang="en-US" dirty="0"/>
              <a:t> &amp; </a:t>
            </a:r>
            <a:r>
              <a:rPr lang="en-US" b="1" dirty="0"/>
              <a:t>Chad </a:t>
            </a:r>
            <a:r>
              <a:rPr lang="en-US" b="1" dirty="0" err="1"/>
              <a:t>Kwong</a:t>
            </a:r>
            <a:endParaRPr lang="en-US" b="1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2118" y="1227371"/>
            <a:ext cx="5427763" cy="1919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D4FF9-BF7B-F644-A817-A435360A72F1}"/>
              </a:ext>
            </a:extLst>
          </p:cNvPr>
          <p:cNvSpPr txBox="1"/>
          <p:nvPr/>
        </p:nvSpPr>
        <p:spPr>
          <a:xfrm>
            <a:off x="9335146" y="6507425"/>
            <a:ext cx="33858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en.wikipedia.org/wiki/Budweiser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28016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728068"/>
            <a:ext cx="11430000" cy="251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 = count(Breweries, State)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State,y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n,fill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geom_bar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dirty="0">
                <a:latin typeface="Courier" pitchFamily="2" charset="0"/>
              </a:rPr>
              <a:t>) + theme(</a:t>
            </a:r>
            <a:r>
              <a:rPr lang="en-US" dirty="0" err="1">
                <a:latin typeface="Courier" pitchFamily="2" charset="0"/>
              </a:rPr>
              <a:t>axis.text.x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element_text</a:t>
            </a:r>
            <a:r>
              <a:rPr lang="en-US" dirty="0">
                <a:latin typeface="Courier" pitchFamily="2" charset="0"/>
              </a:rPr>
              <a:t>(angle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90</a:t>
            </a:r>
            <a:r>
              <a:rPr lang="en-US" dirty="0">
                <a:latin typeface="Courier" pitchFamily="2" charset="0"/>
              </a:rPr>
              <a:t>,vjust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hjust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)) + labs(title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="Count of Breweries by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,x</a:t>
            </a:r>
            <a:r>
              <a:rPr lang="en-US" dirty="0">
                <a:latin typeface="Courier" pitchFamily="2" charset="0"/>
              </a:rPr>
              <a:t>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States"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geom_text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(label=n),</a:t>
            </a:r>
            <a:r>
              <a:rPr lang="en-US" dirty="0" err="1">
                <a:latin typeface="Courier" pitchFamily="2" charset="0"/>
              </a:rPr>
              <a:t>vjust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1.6</a:t>
            </a:r>
            <a:r>
              <a:rPr lang="en-US" dirty="0">
                <a:latin typeface="Courier" pitchFamily="2" charset="0"/>
              </a:rPr>
              <a:t>,size=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C4D99-B01E-4F4A-8F56-EE4CF5CC00D0}"/>
              </a:ext>
            </a:extLst>
          </p:cNvPr>
          <p:cNvSpPr txBox="1"/>
          <p:nvPr/>
        </p:nvSpPr>
        <p:spPr>
          <a:xfrm>
            <a:off x="426479" y="1295292"/>
            <a:ext cx="109728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the count() function to create a data frame of the count of Breweries per state. GGPlot2 is then used to plot the data frame as a bar plot.</a:t>
            </a:r>
          </a:p>
        </p:txBody>
      </p:sp>
    </p:spTree>
    <p:extLst>
      <p:ext uri="{BB962C8B-B14F-4D97-AF65-F5344CB8AC3E}">
        <p14:creationId xmlns:p14="http://schemas.microsoft.com/office/powerpoint/2010/main" val="191562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3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24DB2-5060-FA48-BFAB-EDF42C7AA55C}"/>
              </a:ext>
            </a:extLst>
          </p:cNvPr>
          <p:cNvSpPr txBox="1"/>
          <p:nvPr/>
        </p:nvSpPr>
        <p:spPr>
          <a:xfrm>
            <a:off x="381000" y="1257967"/>
            <a:ext cx="1097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code uses the </a:t>
            </a:r>
            <a:r>
              <a:rPr lang="en-US" dirty="0" err="1"/>
              <a:t>na.omit</a:t>
            </a:r>
            <a:r>
              <a:rPr lang="en-US" dirty="0"/>
              <a:t> function to remove all NA valued rows from each default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F72B5-AEF1-8947-B0BB-D21318A35ED2}"/>
              </a:ext>
            </a:extLst>
          </p:cNvPr>
          <p:cNvSpPr txBox="1"/>
          <p:nvPr/>
        </p:nvSpPr>
        <p:spPr>
          <a:xfrm>
            <a:off x="381000" y="2277931"/>
            <a:ext cx="1143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Beers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(Beers)</a:t>
            </a:r>
          </a:p>
          <a:p>
            <a:r>
              <a:rPr lang="en-US" dirty="0">
                <a:latin typeface="Courier" pitchFamily="2" charset="0"/>
              </a:rPr>
              <a:t>Breweries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(Breweries)</a:t>
            </a:r>
          </a:p>
        </p:txBody>
      </p:sp>
    </p:spTree>
    <p:extLst>
      <p:ext uri="{BB962C8B-B14F-4D97-AF65-F5344CB8AC3E}">
        <p14:creationId xmlns:p14="http://schemas.microsoft.com/office/powerpoint/2010/main" val="511098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4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0376D-3891-AB41-B993-9D70430277B7}"/>
              </a:ext>
            </a:extLst>
          </p:cNvPr>
          <p:cNvSpPr txBox="1"/>
          <p:nvPr/>
        </p:nvSpPr>
        <p:spPr>
          <a:xfrm>
            <a:off x="381000" y="2341440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(Median=median(IBU))</a:t>
            </a:r>
          </a:p>
          <a:p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(Median=median(ABV))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, width =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.9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IBU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-.3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</a:t>
            </a: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ABV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-.2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endParaRPr lang="en-US" sz="16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3C38D-A76F-E54B-8844-1C82BAAF466D}"/>
              </a:ext>
            </a:extLst>
          </p:cNvPr>
          <p:cNvSpPr txBox="1"/>
          <p:nvPr/>
        </p:nvSpPr>
        <p:spPr>
          <a:xfrm>
            <a:off x="381000" y="1146406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summaraise</a:t>
            </a:r>
            <a:r>
              <a:rPr lang="en-US" dirty="0"/>
              <a:t> function in conjunction with the </a:t>
            </a:r>
            <a:r>
              <a:rPr lang="en-US" dirty="0" err="1"/>
              <a:t>group_by</a:t>
            </a:r>
            <a:r>
              <a:rPr lang="en-US" dirty="0"/>
              <a:t> function to calculate the medians. The medians are then plotted to bar plots using GGPlot2.</a:t>
            </a:r>
          </a:p>
        </p:txBody>
      </p:sp>
    </p:spTree>
    <p:extLst>
      <p:ext uri="{BB962C8B-B14F-4D97-AF65-F5344CB8AC3E}">
        <p14:creationId xmlns:p14="http://schemas.microsoft.com/office/powerpoint/2010/main" val="3796965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4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5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1A428-3D39-7F44-8A57-565C4E7B0889}"/>
              </a:ext>
            </a:extLst>
          </p:cNvPr>
          <p:cNvSpPr txBox="1"/>
          <p:nvPr/>
        </p:nvSpPr>
        <p:spPr>
          <a:xfrm>
            <a:off x="381000" y="1206128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summarise</a:t>
            </a:r>
            <a:r>
              <a:rPr lang="en-US" dirty="0"/>
              <a:t> function combined with the </a:t>
            </a:r>
            <a:r>
              <a:rPr lang="en-US" dirty="0" err="1"/>
              <a:t>group_by</a:t>
            </a:r>
            <a:r>
              <a:rPr lang="en-US" dirty="0"/>
              <a:t> function to create a </a:t>
            </a:r>
            <a:r>
              <a:rPr lang="en-US" dirty="0" err="1"/>
              <a:t>dataframe</a:t>
            </a:r>
            <a:r>
              <a:rPr lang="en-US" dirty="0"/>
              <a:t> of all max values per state. The </a:t>
            </a:r>
            <a:r>
              <a:rPr lang="en-US" dirty="0" err="1"/>
              <a:t>which.max</a:t>
            </a:r>
            <a:r>
              <a:rPr lang="en-US" dirty="0"/>
              <a:t> function is then used as an index to the row with the max value overall. The final result is then displayed for both IBU and ABV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C217-40E1-2743-BE8B-74F20A9FF5EC}"/>
              </a:ext>
            </a:extLst>
          </p:cNvPr>
          <p:cNvSpPr txBox="1"/>
          <p:nvPr/>
        </p:nvSpPr>
        <p:spPr>
          <a:xfrm>
            <a:off x="381000" y="2464049"/>
            <a:ext cx="1143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IBU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Max_IBU</a:t>
            </a:r>
            <a:r>
              <a:rPr lang="en-US" dirty="0">
                <a:latin typeface="Courier" pitchFamily="2" charset="0"/>
              </a:rPr>
              <a:t> = max(IBU))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StateIBU$Max_IBU</a:t>
            </a:r>
            <a:r>
              <a:rPr lang="en-US" dirty="0">
                <a:latin typeface="Courier" pitchFamily="2" charset="0"/>
              </a:rPr>
              <a:t>),]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ABV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Max_ABV</a:t>
            </a:r>
            <a:r>
              <a:rPr lang="en-US" dirty="0">
                <a:latin typeface="Courier" pitchFamily="2" charset="0"/>
              </a:rPr>
              <a:t> = max(ABV))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StateABV$Max_ABV</a:t>
            </a:r>
            <a:r>
              <a:rPr lang="en-US" dirty="0">
                <a:latin typeface="Courier" pitchFamily="2" charset="0"/>
              </a:rPr>
              <a:t>),]</a:t>
            </a:r>
          </a:p>
        </p:txBody>
      </p:sp>
    </p:spTree>
    <p:extLst>
      <p:ext uri="{BB962C8B-B14F-4D97-AF65-F5344CB8AC3E}">
        <p14:creationId xmlns:p14="http://schemas.microsoft.com/office/powerpoint/2010/main" val="2818539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6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03817-2195-F249-9030-243AA130E3E9}"/>
              </a:ext>
            </a:extLst>
          </p:cNvPr>
          <p:cNvSpPr txBox="1"/>
          <p:nvPr/>
        </p:nvSpPr>
        <p:spPr>
          <a:xfrm>
            <a:off x="381000" y="1954049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summary(</a:t>
            </a:r>
            <a:r>
              <a:rPr lang="en-US" dirty="0" err="1">
                <a:latin typeface="Courier" pitchFamily="2" charset="0"/>
              </a:rPr>
              <a:t>BB_Merged$ABV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BB_Merged,aes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ABV,fill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theme_classic</a:t>
            </a:r>
            <a:r>
              <a:rPr lang="en-US" dirty="0">
                <a:latin typeface="Courier" pitchFamily="2" charset="0"/>
              </a:rPr>
              <a:t>() + labs(title=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"Distribution of ABV"</a:t>
            </a:r>
            <a:r>
              <a:rPr lang="en-US" dirty="0">
                <a:latin typeface="Courier" pitchFamily="2" charset="0"/>
              </a:rPr>
              <a:t>, x=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, y=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ABV"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BB_Merged$ABV,ylab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F903-1D58-8044-9082-9691DD8CBBB0}"/>
              </a:ext>
            </a:extLst>
          </p:cNvPr>
          <p:cNvSpPr txBox="1"/>
          <p:nvPr/>
        </p:nvSpPr>
        <p:spPr>
          <a:xfrm>
            <a:off x="381000" y="1089628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summary function to list out the statistical values. We then use GGPlot2 to plot a histogram of the ABV as well as a box plot of the ABV</a:t>
            </a:r>
          </a:p>
        </p:txBody>
      </p:sp>
    </p:spTree>
    <p:extLst>
      <p:ext uri="{BB962C8B-B14F-4D97-AF65-F5344CB8AC3E}">
        <p14:creationId xmlns:p14="http://schemas.microsoft.com/office/powerpoint/2010/main" val="14888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Today's Discussion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721072"/>
              </p:ext>
            </p:extLst>
          </p:nvPr>
        </p:nvGraphicFramePr>
        <p:xfrm>
          <a:off x="1512268" y="1832781"/>
          <a:ext cx="9003332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364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382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7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381000" y="1049115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GGplot2 to plot the IBU vs ABV as a scatterplot using the </a:t>
            </a:r>
            <a:r>
              <a:rPr lang="en-US" dirty="0" err="1"/>
              <a:t>geom_point</a:t>
            </a:r>
            <a:r>
              <a:rPr lang="en-US" dirty="0"/>
              <a:t> function. A line is then mapped to the scatter plot using the </a:t>
            </a:r>
            <a:r>
              <a:rPr lang="en-US" dirty="0" err="1"/>
              <a:t>geom_smooth</a:t>
            </a:r>
            <a:r>
              <a:rPr lang="en-US" dirty="0"/>
              <a:t> function combined with a linear regression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381000" y="2045070"/>
            <a:ext cx="1143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 = ABV, y = IBU, color = -IBU)) + </a:t>
            </a:r>
            <a:r>
              <a:rPr lang="en-US" dirty="0" err="1">
                <a:latin typeface="Courier" pitchFamily="2" charset="0"/>
              </a:rPr>
              <a:t>geom_point</a:t>
            </a:r>
            <a:r>
              <a:rPr lang="en-US" dirty="0">
                <a:latin typeface="Courier" pitchFamily="2" charset="0"/>
              </a:rPr>
              <a:t>(position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"jitter"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geom_smooth</a:t>
            </a:r>
            <a:r>
              <a:rPr lang="en-US" dirty="0">
                <a:latin typeface="Courier" pitchFamily="2" charset="0"/>
              </a:rPr>
              <a:t>(method = </a:t>
            </a:r>
            <a:r>
              <a:rPr lang="en-US" dirty="0" err="1">
                <a:latin typeface="Courier" pitchFamily="2" charset="0"/>
              </a:rPr>
              <a:t>lm</a:t>
            </a:r>
            <a:r>
              <a:rPr lang="en-US" dirty="0">
                <a:latin typeface="Courier" pitchFamily="2" charset="0"/>
              </a:rPr>
              <a:t>, color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"red"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ggtitle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"Scatter Plot of IBU vs 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375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8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KNN to classify Ale &amp; IPA beers based on the columns IBU vs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578706" y="1746570"/>
            <a:ext cx="5383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Setting the seed for replicability</a:t>
            </a:r>
            <a:br>
              <a:rPr lang="en-US" sz="1000" dirty="0"/>
            </a:br>
            <a:r>
              <a:rPr lang="en-US" sz="1000" dirty="0" err="1"/>
              <a:t>set.seed</a:t>
            </a:r>
            <a:r>
              <a:rPr lang="en-US" sz="1000" dirty="0"/>
              <a:t>(1)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filtering the data to only display Ales and IPAs</a:t>
            </a:r>
            <a:br>
              <a:rPr lang="en-US" sz="1000" dirty="0"/>
            </a:br>
            <a:r>
              <a:rPr lang="en-US" sz="1000" dirty="0"/>
              <a:t>Ales &lt;- </a:t>
            </a:r>
            <a:r>
              <a:rPr lang="en-US" sz="1000" dirty="0" err="1"/>
              <a:t>CleanData</a:t>
            </a:r>
            <a:r>
              <a:rPr lang="en-US" sz="1000" dirty="0"/>
              <a:t> %&gt;% filter(</a:t>
            </a:r>
            <a:r>
              <a:rPr lang="en-US" sz="1000" dirty="0" err="1"/>
              <a:t>grepl</a:t>
            </a:r>
            <a:r>
              <a:rPr lang="en-US" sz="1000" dirty="0"/>
              <a:t>('Ale', </a:t>
            </a:r>
            <a:r>
              <a:rPr lang="en-US" sz="1000" dirty="0" err="1"/>
              <a:t>CleanData$Style</a:t>
            </a:r>
            <a:r>
              <a:rPr lang="en-US" sz="1000" dirty="0"/>
              <a:t>) | 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CleanData$Style</a:t>
            </a:r>
            <a:r>
              <a:rPr lang="en-US" sz="1000" dirty="0"/>
              <a:t>))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</a:t>
            </a:r>
            <a:r>
              <a:rPr lang="en-US" sz="1000" dirty="0" err="1"/>
              <a:t>writting</a:t>
            </a:r>
            <a:r>
              <a:rPr lang="en-US" sz="1000" dirty="0"/>
              <a:t> a for loop to create a new binary column for classifying each row as either an Ale or an IPA</a:t>
            </a:r>
            <a:br>
              <a:rPr lang="en-US" sz="1000" dirty="0"/>
            </a:br>
            <a:r>
              <a:rPr lang="en-US" sz="1000" dirty="0"/>
              <a:t>for (j in 1:length(</a:t>
            </a:r>
            <a:r>
              <a:rPr lang="en-US" sz="1000" dirty="0" err="1"/>
              <a:t>Ales$Style</a:t>
            </a:r>
            <a:r>
              <a:rPr lang="en-US" sz="1000" dirty="0"/>
              <a:t>))</a:t>
            </a:r>
            <a:br>
              <a:rPr lang="en-US" sz="1000" dirty="0"/>
            </a:br>
            <a:r>
              <a:rPr lang="en-US" sz="1000" dirty="0"/>
              <a:t>{</a:t>
            </a:r>
            <a:br>
              <a:rPr lang="en-US" sz="1000" dirty="0"/>
            </a:br>
            <a:r>
              <a:rPr lang="en-US" sz="1000" dirty="0"/>
              <a:t>  if (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Ales$Style</a:t>
            </a:r>
            <a:r>
              <a:rPr lang="en-US" sz="1000" dirty="0"/>
              <a:t>[j]) == TRUE)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"IPA"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  else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"Ale"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# transforming the new column into a factor</a:t>
            </a:r>
            <a:br>
              <a:rPr lang="en-US" sz="1000" dirty="0"/>
            </a:br>
            <a:r>
              <a:rPr lang="en-US" sz="1000" dirty="0" err="1"/>
              <a:t>Ales$IPA_Or_Ale</a:t>
            </a:r>
            <a:r>
              <a:rPr lang="en-US" sz="1000" dirty="0"/>
              <a:t> = </a:t>
            </a:r>
            <a:r>
              <a:rPr lang="en-US" sz="1000" dirty="0" err="1"/>
              <a:t>as.factor</a:t>
            </a:r>
            <a:r>
              <a:rPr lang="en-US" sz="1000" dirty="0"/>
              <a:t>(</a:t>
            </a:r>
            <a:r>
              <a:rPr lang="en-US" sz="1000" dirty="0" err="1"/>
              <a:t>Ales$IPA_Or_Ale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Creating the test and training sets</a:t>
            </a:r>
            <a:br>
              <a:rPr lang="en-US" sz="1000" dirty="0"/>
            </a:br>
            <a:r>
              <a:rPr lang="en-US" sz="1000" dirty="0" err="1"/>
              <a:t>trainIndices</a:t>
            </a:r>
            <a:r>
              <a:rPr lang="en-US" sz="1000" dirty="0"/>
              <a:t> = sample(seq(1:length(</a:t>
            </a:r>
            <a:r>
              <a:rPr lang="en-US" sz="1000" dirty="0" err="1"/>
              <a:t>Ales$Style</a:t>
            </a:r>
            <a:r>
              <a:rPr lang="en-US" sz="1000" dirty="0"/>
              <a:t>)),round(.7*length(</a:t>
            </a:r>
            <a:r>
              <a:rPr lang="en-US" sz="1000" dirty="0" err="1"/>
              <a:t>Ales$Style</a:t>
            </a:r>
            <a:r>
              <a:rPr lang="en-US" sz="1000" dirty="0"/>
              <a:t>)))</a:t>
            </a:r>
            <a:br>
              <a:rPr lang="en-US" sz="1000" dirty="0"/>
            </a:br>
            <a:r>
              <a:rPr lang="en-US" sz="1000" dirty="0" err="1"/>
              <a:t>trainIPA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r>
              <a:rPr lang="en-US" sz="1000" dirty="0" err="1"/>
              <a:t>testIPA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[-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0BE33-B339-094D-B2D4-53959C48E915}"/>
              </a:ext>
            </a:extLst>
          </p:cNvPr>
          <p:cNvSpPr txBox="1"/>
          <p:nvPr/>
        </p:nvSpPr>
        <p:spPr>
          <a:xfrm>
            <a:off x="6229867" y="1746570"/>
            <a:ext cx="5383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Creating and running the model</a:t>
            </a:r>
            <a:br>
              <a:rPr lang="en-US" sz="1000" dirty="0"/>
            </a:br>
            <a:r>
              <a:rPr lang="en-US" sz="1000" dirty="0"/>
              <a:t>classifications = </a:t>
            </a:r>
            <a:r>
              <a:rPr lang="en-US" sz="1000" dirty="0" err="1"/>
              <a:t>knn</a:t>
            </a:r>
            <a:r>
              <a:rPr lang="en-US" sz="1000" dirty="0"/>
              <a:t>(</a:t>
            </a:r>
            <a:r>
              <a:rPr lang="en-US" sz="1000" dirty="0" err="1"/>
              <a:t>trainIPA</a:t>
            </a:r>
            <a:r>
              <a:rPr lang="en-US" sz="1000" dirty="0"/>
              <a:t>[,c(4,5)], </a:t>
            </a:r>
            <a:r>
              <a:rPr lang="en-US" sz="1000" dirty="0" err="1"/>
              <a:t>testIPA</a:t>
            </a:r>
            <a:r>
              <a:rPr lang="en-US" sz="1000" dirty="0"/>
              <a:t>[,c(4,5)], </a:t>
            </a:r>
            <a:r>
              <a:rPr lang="en-US" sz="1000" dirty="0" err="1"/>
              <a:t>trainIPA$IPA_Or_Ale</a:t>
            </a:r>
            <a:r>
              <a:rPr lang="en-US" sz="1000" dirty="0"/>
              <a:t>, k = 5)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Displaying the results of the model as a confusion matrix</a:t>
            </a:r>
            <a:br>
              <a:rPr lang="en-US" sz="1000" dirty="0"/>
            </a:br>
            <a:r>
              <a:rPr lang="en-US" sz="1000" dirty="0" err="1"/>
              <a:t>confusionMatrix</a:t>
            </a:r>
            <a:r>
              <a:rPr lang="en-US" sz="1000" dirty="0"/>
              <a:t>(classifications, </a:t>
            </a:r>
            <a:r>
              <a:rPr lang="en-US" sz="1000" dirty="0" err="1"/>
              <a:t>testIPA$IPA_Or_Ale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95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5878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9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609600" y="1866645"/>
            <a:ext cx="1143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#NB Model using Name, ABV, IBU, City, and State </a:t>
            </a:r>
            <a:br>
              <a:rPr lang="en-US" dirty="0"/>
            </a:br>
            <a:r>
              <a:rPr lang="en-US" dirty="0" err="1"/>
              <a:t>five_variable_model</a:t>
            </a:r>
            <a:r>
              <a:rPr lang="en-US" dirty="0"/>
              <a:t> =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IPA_Or_Ale</a:t>
            </a:r>
            <a:r>
              <a:rPr lang="en-US" dirty="0"/>
              <a:t>~., data = Ales[,c(2,4,5,9,10,11)])</a:t>
            </a:r>
            <a:br>
              <a:rPr lang="en-US" dirty="0"/>
            </a:br>
            <a:r>
              <a:rPr lang="en-US" dirty="0" err="1"/>
              <a:t>five_variable_predictions</a:t>
            </a:r>
            <a:r>
              <a:rPr lang="en-US" dirty="0"/>
              <a:t> = predict(</a:t>
            </a:r>
            <a:r>
              <a:rPr lang="en-US" dirty="0" err="1"/>
              <a:t>five_variable_model</a:t>
            </a:r>
            <a:r>
              <a:rPr lang="en-US" dirty="0"/>
              <a:t>, </a:t>
            </a:r>
            <a:r>
              <a:rPr lang="en-US" dirty="0" err="1"/>
              <a:t>testIPA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r>
              <a:rPr lang="en-US" dirty="0"/>
              <a:t> = </a:t>
            </a:r>
            <a:r>
              <a:rPr lang="en-US" dirty="0" err="1"/>
              <a:t>confusionMatrix</a:t>
            </a:r>
            <a:r>
              <a:rPr lang="en-US" dirty="0"/>
              <a:t>(</a:t>
            </a:r>
            <a:r>
              <a:rPr lang="en-US" dirty="0" err="1"/>
              <a:t>five_variable_predictions</a:t>
            </a:r>
            <a:r>
              <a:rPr lang="en-US" dirty="0"/>
              <a:t>, </a:t>
            </a:r>
            <a:r>
              <a:rPr lang="en-US" dirty="0" err="1"/>
              <a:t>testIPA$IPA_Or_Ale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3D1B0-0E4D-9D42-9120-0293F4ABB36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Naïve Bayes to classify Ale &amp; IPA beers based on the columns Name, ABV, IBU, City, State.</a:t>
            </a:r>
          </a:p>
        </p:txBody>
      </p:sp>
    </p:spTree>
    <p:extLst>
      <p:ext uri="{BB962C8B-B14F-4D97-AF65-F5344CB8AC3E}">
        <p14:creationId xmlns:p14="http://schemas.microsoft.com/office/powerpoint/2010/main" val="374088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92C7045-9B31-4B68-A690-246396EF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66" y="2076845"/>
            <a:ext cx="4942608" cy="3507778"/>
          </a:xfrm>
          <a:prstGeom prst="rect">
            <a:avLst/>
          </a:prstGeom>
        </p:spPr>
      </p:pic>
      <p:pic>
        <p:nvPicPr>
          <p:cNvPr id="11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BC71B45-2395-4BF3-AA60-810D14A22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690" y="2076845"/>
            <a:ext cx="5066251" cy="3505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774B74-4519-4DCA-9954-C749D68C4E4C}"/>
              </a:ext>
            </a:extLst>
          </p:cNvPr>
          <p:cNvSpPr txBox="1"/>
          <p:nvPr/>
        </p:nvSpPr>
        <p:spPr>
          <a:xfrm>
            <a:off x="426479" y="1584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Beers: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2A26-50B3-4D93-B0DA-6E74CB0CA571}"/>
              </a:ext>
            </a:extLst>
          </p:cNvPr>
          <p:cNvSpPr txBox="1"/>
          <p:nvPr/>
        </p:nvSpPr>
        <p:spPr>
          <a:xfrm>
            <a:off x="6141479" y="15833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Breweries:</a:t>
            </a:r>
          </a:p>
        </p:txBody>
      </p:sp>
      <p:sp>
        <p:nvSpPr>
          <p:cNvPr id="14" name="Arrow: Left-Up 13">
            <a:extLst>
              <a:ext uri="{FF2B5EF4-FFF2-40B4-BE49-F238E27FC236}">
                <a16:creationId xmlns:a16="http://schemas.microsoft.com/office/drawing/2014/main" id="{F96E63B4-6BD4-41D8-B273-DABAF69EF62A}"/>
              </a:ext>
            </a:extLst>
          </p:cNvPr>
          <p:cNvSpPr/>
          <p:nvPr/>
        </p:nvSpPr>
        <p:spPr>
          <a:xfrm rot="-5400000">
            <a:off x="1649778" y="1132990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6FB15924-774A-4A38-B84C-25DE6240501B}"/>
              </a:ext>
            </a:extLst>
          </p:cNvPr>
          <p:cNvSpPr/>
          <p:nvPr/>
        </p:nvSpPr>
        <p:spPr>
          <a:xfrm rot="-5400000">
            <a:off x="7830293" y="1150914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B14A502D-54A4-9641-B8C2-C55BB25FA296}"/>
              </a:ext>
            </a:extLst>
          </p:cNvPr>
          <p:cNvSpPr/>
          <p:nvPr/>
        </p:nvSpPr>
        <p:spPr>
          <a:xfrm>
            <a:off x="2134005" y="1967149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DDA0506D-9AE3-5949-9B40-35EFE2646D4F}"/>
              </a:ext>
            </a:extLst>
          </p:cNvPr>
          <p:cNvSpPr/>
          <p:nvPr/>
        </p:nvSpPr>
        <p:spPr>
          <a:xfrm>
            <a:off x="6070047" y="1985072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4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 Joined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BFDED14C-226D-8445-93F7-0D612D25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58" y="1047501"/>
            <a:ext cx="6748484" cy="47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6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Breweries By State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4089824B-0985-7849-A8FC-C9045CA0A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24" y="1312347"/>
            <a:ext cx="8661351" cy="48796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65D1FD-E0B0-9D4E-91CE-F86AC2635211}"/>
              </a:ext>
            </a:extLst>
          </p:cNvPr>
          <p:cNvSpPr txBox="1"/>
          <p:nvPr/>
        </p:nvSpPr>
        <p:spPr>
          <a:xfrm>
            <a:off x="185660" y="2828835"/>
            <a:ext cx="1443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= </a:t>
            </a:r>
          </a:p>
          <a:p>
            <a:r>
              <a:rPr lang="en-US" dirty="0"/>
              <a:t>CO, CA, MI</a:t>
            </a:r>
          </a:p>
          <a:p>
            <a:r>
              <a:rPr lang="en-US" dirty="0"/>
              <a:t>Least = </a:t>
            </a:r>
          </a:p>
          <a:p>
            <a:r>
              <a:rPr lang="en-US" dirty="0"/>
              <a:t>DC, SD, WV</a:t>
            </a:r>
          </a:p>
        </p:txBody>
      </p:sp>
    </p:spTree>
    <p:extLst>
      <p:ext uri="{BB962C8B-B14F-4D97-AF65-F5344CB8AC3E}">
        <p14:creationId xmlns:p14="http://schemas.microsoft.com/office/powerpoint/2010/main" val="72797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By State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2558070-1DB6-E940-9E51-E0CBD6D2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945" y="1404512"/>
            <a:ext cx="5725913" cy="40489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51917B3-9BA2-B746-8B9D-07E1A5E1C7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4142" y="1404512"/>
            <a:ext cx="572414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ABV &amp; IBU: State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CF101-E156-2C4C-B2C6-A1C958DC3D8F}"/>
              </a:ext>
            </a:extLst>
          </p:cNvPr>
          <p:cNvSpPr txBox="1"/>
          <p:nvPr/>
        </p:nvSpPr>
        <p:spPr>
          <a:xfrm>
            <a:off x="650240" y="170688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output observed below, we can see that the highest ABV across all states lies in Kentucky at 12.5%, and the highest IBU across all states lies in Oregon at 138 IBU.</a:t>
            </a:r>
          </a:p>
        </p:txBody>
      </p:sp>
      <p:pic>
        <p:nvPicPr>
          <p:cNvPr id="10" name="Picture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B4059D1-F313-D446-99F4-21F87F03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38FB02A-3172-1048-8AEF-D0203C72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6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84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126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ABV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812ECDB-5420-9048-91BA-548E9D40B56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920361"/>
            <a:ext cx="5598160" cy="374904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B6FDF-7214-B249-A4B3-AC94AC3A6BED}"/>
              </a:ext>
            </a:extLst>
          </p:cNvPr>
          <p:cNvGrpSpPr/>
          <p:nvPr/>
        </p:nvGrpSpPr>
        <p:grpSpPr>
          <a:xfrm>
            <a:off x="6233162" y="983352"/>
            <a:ext cx="5598160" cy="4706560"/>
            <a:chOff x="6217920" y="2225244"/>
            <a:chExt cx="5881840" cy="3633651"/>
          </a:xfrm>
        </p:grpSpPr>
        <p:pic>
          <p:nvPicPr>
            <p:cNvPr id="11" name="Picture 1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924E0221-27FB-3047-9212-59E7C82CC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920" y="2932815"/>
              <a:ext cx="5881840" cy="29260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5444F53-D14D-9A4E-B550-D98A04C1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5540" y="2225244"/>
              <a:ext cx="4546600" cy="45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BB22C0-9745-D84F-A5B3-CC77CA47BBFE}"/>
              </a:ext>
            </a:extLst>
          </p:cNvPr>
          <p:cNvSpPr txBox="1"/>
          <p:nvPr/>
        </p:nvSpPr>
        <p:spPr>
          <a:xfrm>
            <a:off x="472440" y="1329907"/>
            <a:ext cx="548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plot below shows positive skewness (Skewed Right)</a:t>
            </a:r>
          </a:p>
        </p:txBody>
      </p:sp>
    </p:spTree>
    <p:extLst>
      <p:ext uri="{BB962C8B-B14F-4D97-AF65-F5344CB8AC3E}">
        <p14:creationId xmlns:p14="http://schemas.microsoft.com/office/powerpoint/2010/main" val="14527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Relationship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0" y="2064907"/>
            <a:ext cx="1740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positive correlation can be seen from the scatter plot combined with a line using the linear regression model.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7FBC020-FCFF-9D42-8405-B4F9857035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5656" y="1369746"/>
            <a:ext cx="8851392" cy="498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84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1445</TotalTime>
  <Words>1503</Words>
  <Application>Microsoft Macintosh PowerPoint</Application>
  <PresentationFormat>Widescreen</PresentationFormat>
  <Paragraphs>98</Paragraphs>
  <Slides>22</Slides>
  <Notes>11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Office Theme</vt:lpstr>
      <vt:lpstr>PowerPoint Presentation</vt:lpstr>
      <vt:lpstr>Today's Discussion </vt:lpstr>
      <vt:lpstr>Data Sets</vt:lpstr>
      <vt:lpstr>Data Sets Joined</vt:lpstr>
      <vt:lpstr>Breweries By State</vt:lpstr>
      <vt:lpstr>ABV &amp; IBU By State</vt:lpstr>
      <vt:lpstr>Max ABV &amp; IBU: State</vt:lpstr>
      <vt:lpstr>Distribution Of ABV</vt:lpstr>
      <vt:lpstr>ABV &amp; IBU Relationship</vt:lpstr>
      <vt:lpstr>Classifying Ales vs. IPAs</vt:lpstr>
      <vt:lpstr>Improving Classification </vt:lpstr>
      <vt:lpstr>Recommendations</vt:lpstr>
      <vt:lpstr>PowerPoint Presentation</vt:lpstr>
      <vt:lpstr>PowerPoint Presentation</vt:lpstr>
      <vt:lpstr>Question 1 Code</vt:lpstr>
      <vt:lpstr>Question 3 Code</vt:lpstr>
      <vt:lpstr>Question 4 Code</vt:lpstr>
      <vt:lpstr>Question 5 Code</vt:lpstr>
      <vt:lpstr>Question 6 Code</vt:lpstr>
      <vt:lpstr>Question 7 Code</vt:lpstr>
      <vt:lpstr>Question 8 Code</vt:lpstr>
      <vt:lpstr>Question 9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Kwong</dc:creator>
  <cp:lastModifiedBy>Lewandowski, Brittany</cp:lastModifiedBy>
  <cp:revision>151</cp:revision>
  <dcterms:created xsi:type="dcterms:W3CDTF">2021-10-07T18:23:43Z</dcterms:created>
  <dcterms:modified xsi:type="dcterms:W3CDTF">2021-10-22T17:37:17Z</dcterms:modified>
</cp:coreProperties>
</file>

<file path=docProps/thumbnail.jpeg>
</file>